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5"/>
    <p:sldMasterId id="2147483650" r:id="rId6"/>
    <p:sldMasterId id="2147483657" r:id="rId7"/>
    <p:sldMasterId id="2147483664" r:id="rId8"/>
  </p:sldMasterIdLst>
  <p:notesMasterIdLst>
    <p:notesMasterId r:id="rId28"/>
  </p:notesMasterIdLst>
  <p:handoutMasterIdLst>
    <p:handoutMasterId r:id="rId29"/>
  </p:handoutMasterIdLst>
  <p:sldIdLst>
    <p:sldId id="256" r:id="rId9"/>
    <p:sldId id="293" r:id="rId10"/>
    <p:sldId id="291" r:id="rId11"/>
    <p:sldId id="294" r:id="rId12"/>
    <p:sldId id="296" r:id="rId13"/>
    <p:sldId id="297" r:id="rId14"/>
    <p:sldId id="295" r:id="rId15"/>
    <p:sldId id="298" r:id="rId16"/>
    <p:sldId id="299" r:id="rId17"/>
    <p:sldId id="300" r:id="rId18"/>
    <p:sldId id="301" r:id="rId19"/>
    <p:sldId id="281" r:id="rId20"/>
    <p:sldId id="309" r:id="rId21"/>
    <p:sldId id="306" r:id="rId22"/>
    <p:sldId id="307" r:id="rId23"/>
    <p:sldId id="285" r:id="rId24"/>
    <p:sldId id="302" r:id="rId25"/>
    <p:sldId id="308" r:id="rId26"/>
    <p:sldId id="259" r:id="rId2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0000FF"/>
    <a:srgbClr val="FF0000"/>
    <a:srgbClr val="4F81BD"/>
    <a:srgbClr val="A0A0A0"/>
    <a:srgbClr val="A3A3A3"/>
    <a:srgbClr val="A5A5A5"/>
    <a:srgbClr val="AAAAAA"/>
    <a:srgbClr val="A7A7A7"/>
    <a:srgbClr val="C5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5" autoAdjust="0"/>
    <p:restoredTop sz="89641" autoAdjust="0"/>
  </p:normalViewPr>
  <p:slideViewPr>
    <p:cSldViewPr>
      <p:cViewPr>
        <p:scale>
          <a:sx n="125" d="100"/>
          <a:sy n="125" d="100"/>
        </p:scale>
        <p:origin x="127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804" y="-96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microsoft.com/office/2016/11/relationships/changesInfo" Target="changesInfos/changesInfo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ngson Huang" userId="9f687e5da107d73b" providerId="LiveId" clId="{CCE56501-E9C8-44D0-A696-4203D30DA41E}"/>
    <pc:docChg chg="undo custSel mod addSld delSld modSld sldOrd">
      <pc:chgData name="Longson Huang" userId="9f687e5da107d73b" providerId="LiveId" clId="{CCE56501-E9C8-44D0-A696-4203D30DA41E}" dt="2020-08-25T17:34:24.176" v="3396" actId="2711"/>
      <pc:docMkLst>
        <pc:docMk/>
      </pc:docMkLst>
      <pc:sldChg chg="addSp modSp mod">
        <pc:chgData name="Longson Huang" userId="9f687e5da107d73b" providerId="LiveId" clId="{CCE56501-E9C8-44D0-A696-4203D30DA41E}" dt="2020-08-25T15:54:05.412" v="900" actId="1076"/>
        <pc:sldMkLst>
          <pc:docMk/>
          <pc:sldMk cId="3247086008" sldId="256"/>
        </pc:sldMkLst>
        <pc:spChg chg="mod">
          <ac:chgData name="Longson Huang" userId="9f687e5da107d73b" providerId="LiveId" clId="{CCE56501-E9C8-44D0-A696-4203D30DA41E}" dt="2020-08-25T14:56:07.721" v="48"/>
          <ac:spMkLst>
            <pc:docMk/>
            <pc:sldMk cId="3247086008" sldId="256"/>
            <ac:spMk id="4" creationId="{00000000-0000-0000-0000-000000000000}"/>
          </ac:spMkLst>
        </pc:spChg>
        <pc:spChg chg="mod">
          <ac:chgData name="Longson Huang" userId="9f687e5da107d73b" providerId="LiveId" clId="{CCE56501-E9C8-44D0-A696-4203D30DA41E}" dt="2020-08-25T14:56:14.723" v="75"/>
          <ac:spMkLst>
            <pc:docMk/>
            <pc:sldMk cId="3247086008" sldId="256"/>
            <ac:spMk id="5" creationId="{00000000-0000-0000-0000-000000000000}"/>
          </ac:spMkLst>
        </pc:spChg>
        <pc:spChg chg="mod">
          <ac:chgData name="Longson Huang" userId="9f687e5da107d73b" providerId="LiveId" clId="{CCE56501-E9C8-44D0-A696-4203D30DA41E}" dt="2020-08-25T14:56:21.906" v="86"/>
          <ac:spMkLst>
            <pc:docMk/>
            <pc:sldMk cId="3247086008" sldId="256"/>
            <ac:spMk id="6" creationId="{00000000-0000-0000-0000-000000000000}"/>
          </ac:spMkLst>
        </pc:spChg>
        <pc:spChg chg="add mod">
          <ac:chgData name="Longson Huang" userId="9f687e5da107d73b" providerId="LiveId" clId="{CCE56501-E9C8-44D0-A696-4203D30DA41E}" dt="2020-08-25T15:54:02.602" v="899" actId="14100"/>
          <ac:spMkLst>
            <pc:docMk/>
            <pc:sldMk cId="3247086008" sldId="256"/>
            <ac:spMk id="8" creationId="{FCC07E13-2EDF-4F37-915A-5A8391391A8B}"/>
          </ac:spMkLst>
        </pc:spChg>
        <pc:picChg chg="mod">
          <ac:chgData name="Longson Huang" userId="9f687e5da107d73b" providerId="LiveId" clId="{CCE56501-E9C8-44D0-A696-4203D30DA41E}" dt="2020-08-25T15:54:05.412" v="900" actId="1076"/>
          <ac:picMkLst>
            <pc:docMk/>
            <pc:sldMk cId="3247086008" sldId="256"/>
            <ac:picMk id="7" creationId="{00000000-0000-0000-0000-000000000000}"/>
          </ac:picMkLst>
        </pc:picChg>
      </pc:sldChg>
      <pc:sldChg chg="delSp modSp mod modClrScheme chgLayout">
        <pc:chgData name="Longson Huang" userId="9f687e5da107d73b" providerId="LiveId" clId="{CCE56501-E9C8-44D0-A696-4203D30DA41E}" dt="2020-08-25T16:43:58.112" v="2317"/>
        <pc:sldMkLst>
          <pc:docMk/>
          <pc:sldMk cId="1155645658" sldId="281"/>
        </pc:sldMkLst>
        <pc:spChg chg="mod ord">
          <ac:chgData name="Longson Huang" userId="9f687e5da107d73b" providerId="LiveId" clId="{CCE56501-E9C8-44D0-A696-4203D30DA41E}" dt="2020-08-25T16:43:48.803" v="2285" actId="20577"/>
          <ac:spMkLst>
            <pc:docMk/>
            <pc:sldMk cId="1155645658" sldId="281"/>
            <ac:spMk id="2" creationId="{00000000-0000-0000-0000-000000000000}"/>
          </ac:spMkLst>
        </pc:spChg>
        <pc:spChg chg="mod ord">
          <ac:chgData name="Longson Huang" userId="9f687e5da107d73b" providerId="LiveId" clId="{CCE56501-E9C8-44D0-A696-4203D30DA41E}" dt="2020-08-25T16:33:54.121" v="2137" actId="700"/>
          <ac:spMkLst>
            <pc:docMk/>
            <pc:sldMk cId="1155645658" sldId="281"/>
            <ac:spMk id="5" creationId="{00000000-0000-0000-0000-000000000000}"/>
          </ac:spMkLst>
        </pc:spChg>
        <pc:spChg chg="mod ord">
          <ac:chgData name="Longson Huang" userId="9f687e5da107d73b" providerId="LiveId" clId="{CCE56501-E9C8-44D0-A696-4203D30DA41E}" dt="2020-08-25T16:43:58.112" v="2317"/>
          <ac:spMkLst>
            <pc:docMk/>
            <pc:sldMk cId="1155645658" sldId="281"/>
            <ac:spMk id="9" creationId="{00000000-0000-0000-0000-000000000000}"/>
          </ac:spMkLst>
        </pc:spChg>
        <pc:spChg chg="del mod">
          <ac:chgData name="Longson Huang" userId="9f687e5da107d73b" providerId="LiveId" clId="{CCE56501-E9C8-44D0-A696-4203D30DA41E}" dt="2020-08-25T16:33:54.121" v="2137" actId="700"/>
          <ac:spMkLst>
            <pc:docMk/>
            <pc:sldMk cId="1155645658" sldId="281"/>
            <ac:spMk id="11" creationId="{00000000-0000-0000-0000-000000000000}"/>
          </ac:spMkLst>
        </pc:spChg>
        <pc:picChg chg="mod">
          <ac:chgData name="Longson Huang" userId="9f687e5da107d73b" providerId="LiveId" clId="{CCE56501-E9C8-44D0-A696-4203D30DA41E}" dt="2020-08-25T16:33:34.390" v="2116" actId="1076"/>
          <ac:picMkLst>
            <pc:docMk/>
            <pc:sldMk cId="1155645658" sldId="281"/>
            <ac:picMk id="3" creationId="{00000000-0000-0000-0000-000000000000}"/>
          </ac:picMkLst>
        </pc:picChg>
        <pc:picChg chg="mod">
          <ac:chgData name="Longson Huang" userId="9f687e5da107d73b" providerId="LiveId" clId="{CCE56501-E9C8-44D0-A696-4203D30DA41E}" dt="2020-08-25T16:34:47.784" v="2216" actId="1076"/>
          <ac:picMkLst>
            <pc:docMk/>
            <pc:sldMk cId="1155645658" sldId="281"/>
            <ac:picMk id="4" creationId="{00000000-0000-0000-0000-000000000000}"/>
          </ac:picMkLst>
        </pc:picChg>
      </pc:sldChg>
      <pc:sldChg chg="delSp modSp add del mod">
        <pc:chgData name="Longson Huang" userId="9f687e5da107d73b" providerId="LiveId" clId="{CCE56501-E9C8-44D0-A696-4203D30DA41E}" dt="2020-08-25T17:17:55.221" v="2842"/>
        <pc:sldMkLst>
          <pc:docMk/>
          <pc:sldMk cId="1758635194" sldId="285"/>
        </pc:sldMkLst>
        <pc:spChg chg="mod">
          <ac:chgData name="Longson Huang" userId="9f687e5da107d73b" providerId="LiveId" clId="{CCE56501-E9C8-44D0-A696-4203D30DA41E}" dt="2020-08-25T16:38:50.563" v="2276" actId="6549"/>
          <ac:spMkLst>
            <pc:docMk/>
            <pc:sldMk cId="1758635194" sldId="285"/>
            <ac:spMk id="2" creationId="{00000000-0000-0000-0000-000000000000}"/>
          </ac:spMkLst>
        </pc:spChg>
        <pc:spChg chg="mod">
          <ac:chgData name="Longson Huang" userId="9f687e5da107d73b" providerId="LiveId" clId="{CCE56501-E9C8-44D0-A696-4203D30DA41E}" dt="2020-08-25T17:17:55.221" v="2842"/>
          <ac:spMkLst>
            <pc:docMk/>
            <pc:sldMk cId="1758635194" sldId="285"/>
            <ac:spMk id="9" creationId="{00000000-0000-0000-0000-000000000000}"/>
          </ac:spMkLst>
        </pc:spChg>
        <pc:picChg chg="mod">
          <ac:chgData name="Longson Huang" userId="9f687e5da107d73b" providerId="LiveId" clId="{CCE56501-E9C8-44D0-A696-4203D30DA41E}" dt="2020-08-25T16:36:58.510" v="2266" actId="1076"/>
          <ac:picMkLst>
            <pc:docMk/>
            <pc:sldMk cId="1758635194" sldId="285"/>
            <ac:picMk id="33" creationId="{D618F33D-C567-47F8-AD62-87AC633B1BBC}"/>
          </ac:picMkLst>
        </pc:picChg>
        <pc:picChg chg="del">
          <ac:chgData name="Longson Huang" userId="9f687e5da107d73b" providerId="LiveId" clId="{CCE56501-E9C8-44D0-A696-4203D30DA41E}" dt="2020-08-25T16:36:49.714" v="2263" actId="478"/>
          <ac:picMkLst>
            <pc:docMk/>
            <pc:sldMk cId="1758635194" sldId="285"/>
            <ac:picMk id="3075" creationId="{00000000-0000-0000-0000-000000000000}"/>
          </ac:picMkLst>
        </pc:picChg>
      </pc:sldChg>
      <pc:sldChg chg="del">
        <pc:chgData name="Longson Huang" userId="9f687e5da107d73b" providerId="LiveId" clId="{CCE56501-E9C8-44D0-A696-4203D30DA41E}" dt="2020-08-25T14:56:53.078" v="91" actId="47"/>
        <pc:sldMkLst>
          <pc:docMk/>
          <pc:sldMk cId="1389083438" sldId="286"/>
        </pc:sldMkLst>
      </pc:sldChg>
      <pc:sldChg chg="del">
        <pc:chgData name="Longson Huang" userId="9f687e5da107d73b" providerId="LiveId" clId="{CCE56501-E9C8-44D0-A696-4203D30DA41E}" dt="2020-08-25T14:56:49.679" v="90" actId="47"/>
        <pc:sldMkLst>
          <pc:docMk/>
          <pc:sldMk cId="3546993186" sldId="288"/>
        </pc:sldMkLst>
      </pc:sldChg>
      <pc:sldChg chg="del">
        <pc:chgData name="Longson Huang" userId="9f687e5da107d73b" providerId="LiveId" clId="{CCE56501-E9C8-44D0-A696-4203D30DA41E}" dt="2020-08-25T14:57:03.257" v="92" actId="47"/>
        <pc:sldMkLst>
          <pc:docMk/>
          <pc:sldMk cId="4242510852" sldId="289"/>
        </pc:sldMkLst>
      </pc:sldChg>
      <pc:sldChg chg="addSp delSp modSp mod ord chgLayout">
        <pc:chgData name="Longson Huang" userId="9f687e5da107d73b" providerId="LiveId" clId="{CCE56501-E9C8-44D0-A696-4203D30DA41E}" dt="2020-08-25T15:43:14.263" v="732"/>
        <pc:sldMkLst>
          <pc:docMk/>
          <pc:sldMk cId="899505016" sldId="291"/>
        </pc:sldMkLst>
        <pc:spChg chg="mod ord">
          <ac:chgData name="Longson Huang" userId="9f687e5da107d73b" providerId="LiveId" clId="{CCE56501-E9C8-44D0-A696-4203D30DA41E}" dt="2020-08-25T15:39:32.316" v="718" actId="26606"/>
          <ac:spMkLst>
            <pc:docMk/>
            <pc:sldMk cId="899505016" sldId="291"/>
            <ac:spMk id="2" creationId="{00000000-0000-0000-0000-000000000000}"/>
          </ac:spMkLst>
        </pc:spChg>
        <pc:spChg chg="add del mod ord">
          <ac:chgData name="Longson Huang" userId="9f687e5da107d73b" providerId="LiveId" clId="{CCE56501-E9C8-44D0-A696-4203D30DA41E}" dt="2020-08-25T15:39:32.316" v="718" actId="26606"/>
          <ac:spMkLst>
            <pc:docMk/>
            <pc:sldMk cId="899505016" sldId="291"/>
            <ac:spMk id="3" creationId="{8CE865DC-62FC-48BC-B11B-0B7B0EEECEE9}"/>
          </ac:spMkLst>
        </pc:spChg>
        <pc:spChg chg="mod ord">
          <ac:chgData name="Longson Huang" userId="9f687e5da107d73b" providerId="LiveId" clId="{CCE56501-E9C8-44D0-A696-4203D30DA41E}" dt="2020-08-25T15:39:32.316" v="718" actId="26606"/>
          <ac:spMkLst>
            <pc:docMk/>
            <pc:sldMk cId="899505016" sldId="291"/>
            <ac:spMk id="5" creationId="{00000000-0000-0000-0000-000000000000}"/>
          </ac:spMkLst>
        </pc:spChg>
        <pc:spChg chg="del">
          <ac:chgData name="Longson Huang" userId="9f687e5da107d73b" providerId="LiveId" clId="{CCE56501-E9C8-44D0-A696-4203D30DA41E}" dt="2020-08-25T15:25:05.680" v="568" actId="478"/>
          <ac:spMkLst>
            <pc:docMk/>
            <pc:sldMk cId="899505016" sldId="291"/>
            <ac:spMk id="6" creationId="{00000000-0000-0000-0000-000000000000}"/>
          </ac:spMkLst>
        </pc:spChg>
        <pc:graphicFrameChg chg="add mod">
          <ac:chgData name="Longson Huang" userId="9f687e5da107d73b" providerId="LiveId" clId="{CCE56501-E9C8-44D0-A696-4203D30DA41E}" dt="2020-08-25T15:40:15.312" v="729" actId="20577"/>
          <ac:graphicFrameMkLst>
            <pc:docMk/>
            <pc:sldMk cId="899505016" sldId="291"/>
            <ac:graphicFrameMk id="7" creationId="{92AFC470-16D4-48B0-A1CD-16566E78E065}"/>
          </ac:graphicFrameMkLst>
        </pc:graphicFrameChg>
        <pc:picChg chg="del">
          <ac:chgData name="Longson Huang" userId="9f687e5da107d73b" providerId="LiveId" clId="{CCE56501-E9C8-44D0-A696-4203D30DA41E}" dt="2020-08-25T15:25:03.503" v="567" actId="478"/>
          <ac:picMkLst>
            <pc:docMk/>
            <pc:sldMk cId="899505016" sldId="291"/>
            <ac:picMk id="1027" creationId="{00000000-0000-0000-0000-000000000000}"/>
          </ac:picMkLst>
        </pc:picChg>
      </pc:sldChg>
      <pc:sldChg chg="del">
        <pc:chgData name="Longson Huang" userId="9f687e5da107d73b" providerId="LiveId" clId="{CCE56501-E9C8-44D0-A696-4203D30DA41E}" dt="2020-08-25T15:41:49.728" v="730" actId="47"/>
        <pc:sldMkLst>
          <pc:docMk/>
          <pc:sldMk cId="3260055615" sldId="292"/>
        </pc:sldMkLst>
      </pc:sldChg>
      <pc:sldChg chg="new del">
        <pc:chgData name="Longson Huang" userId="9f687e5da107d73b" providerId="LiveId" clId="{CCE56501-E9C8-44D0-A696-4203D30DA41E}" dt="2020-08-25T14:57:13.112" v="94" actId="47"/>
        <pc:sldMkLst>
          <pc:docMk/>
          <pc:sldMk cId="269908612" sldId="293"/>
        </pc:sldMkLst>
      </pc:sldChg>
      <pc:sldChg chg="new del">
        <pc:chgData name="Longson Huang" userId="9f687e5da107d73b" providerId="LiveId" clId="{CCE56501-E9C8-44D0-A696-4203D30DA41E}" dt="2020-08-25T14:57:22.232" v="96" actId="47"/>
        <pc:sldMkLst>
          <pc:docMk/>
          <pc:sldMk cId="890128900" sldId="293"/>
        </pc:sldMkLst>
      </pc:sldChg>
      <pc:sldChg chg="addSp delSp modSp new mod ord">
        <pc:chgData name="Longson Huang" userId="9f687e5da107d73b" providerId="LiveId" clId="{CCE56501-E9C8-44D0-A696-4203D30DA41E}" dt="2020-08-25T17:34:24.176" v="3396" actId="2711"/>
        <pc:sldMkLst>
          <pc:docMk/>
          <pc:sldMk cId="2656252580" sldId="293"/>
        </pc:sldMkLst>
        <pc:spChg chg="add del mod">
          <ac:chgData name="Longson Huang" userId="9f687e5da107d73b" providerId="LiveId" clId="{CCE56501-E9C8-44D0-A696-4203D30DA41E}" dt="2020-08-25T15:01:00.600" v="452" actId="26606"/>
          <ac:spMkLst>
            <pc:docMk/>
            <pc:sldMk cId="2656252580" sldId="293"/>
            <ac:spMk id="2" creationId="{0475FA91-33F2-4904-9F31-2DD525B7039B}"/>
          </ac:spMkLst>
        </pc:spChg>
        <pc:spChg chg="mod">
          <ac:chgData name="Longson Huang" userId="9f687e5da107d73b" providerId="LiveId" clId="{CCE56501-E9C8-44D0-A696-4203D30DA41E}" dt="2020-08-25T15:01:00.600" v="452" actId="26606"/>
          <ac:spMkLst>
            <pc:docMk/>
            <pc:sldMk cId="2656252580" sldId="293"/>
            <ac:spMk id="3" creationId="{CCCF9C2D-A40F-4269-88EF-FB365EA6D38A}"/>
          </ac:spMkLst>
        </pc:spChg>
        <pc:spChg chg="mod">
          <ac:chgData name="Longson Huang" userId="9f687e5da107d73b" providerId="LiveId" clId="{CCE56501-E9C8-44D0-A696-4203D30DA41E}" dt="2020-08-25T15:01:00.600" v="452" actId="26606"/>
          <ac:spMkLst>
            <pc:docMk/>
            <pc:sldMk cId="2656252580" sldId="293"/>
            <ac:spMk id="4" creationId="{C7010150-B238-478A-9660-D402B822F061}"/>
          </ac:spMkLst>
        </pc:spChg>
        <pc:graphicFrameChg chg="add del">
          <ac:chgData name="Longson Huang" userId="9f687e5da107d73b" providerId="LiveId" clId="{CCE56501-E9C8-44D0-A696-4203D30DA41E}" dt="2020-08-25T15:01:00.549" v="451" actId="26606"/>
          <ac:graphicFrameMkLst>
            <pc:docMk/>
            <pc:sldMk cId="2656252580" sldId="293"/>
            <ac:graphicFrameMk id="6" creationId="{5BA2C000-F4AD-40FC-8AC5-DD33194E428D}"/>
          </ac:graphicFrameMkLst>
        </pc:graphicFrameChg>
        <pc:graphicFrameChg chg="add mod">
          <ac:chgData name="Longson Huang" userId="9f687e5da107d73b" providerId="LiveId" clId="{CCE56501-E9C8-44D0-A696-4203D30DA41E}" dt="2020-08-25T17:34:24.176" v="3396" actId="2711"/>
          <ac:graphicFrameMkLst>
            <pc:docMk/>
            <pc:sldMk cId="2656252580" sldId="293"/>
            <ac:graphicFrameMk id="8" creationId="{A6EF68F4-EE27-436F-AA0E-9FE2113A48CD}"/>
          </ac:graphicFrameMkLst>
        </pc:graphicFrameChg>
      </pc:sldChg>
      <pc:sldChg chg="addSp delSp modSp new mod">
        <pc:chgData name="Longson Huang" userId="9f687e5da107d73b" providerId="LiveId" clId="{CCE56501-E9C8-44D0-A696-4203D30DA41E}" dt="2020-08-25T15:22:32.292" v="522" actId="1076"/>
        <pc:sldMkLst>
          <pc:docMk/>
          <pc:sldMk cId="698220007" sldId="294"/>
        </pc:sldMkLst>
        <pc:spChg chg="mod">
          <ac:chgData name="Longson Huang" userId="9f687e5da107d73b" providerId="LiveId" clId="{CCE56501-E9C8-44D0-A696-4203D30DA41E}" dt="2020-08-25T15:22:21.438" v="520" actId="404"/>
          <ac:spMkLst>
            <pc:docMk/>
            <pc:sldMk cId="698220007" sldId="294"/>
            <ac:spMk id="2" creationId="{D701D155-D838-4812-8752-12F6FF10BA8D}"/>
          </ac:spMkLst>
        </pc:spChg>
        <pc:spChg chg="mod">
          <ac:chgData name="Longson Huang" userId="9f687e5da107d73b" providerId="LiveId" clId="{CCE56501-E9C8-44D0-A696-4203D30DA41E}" dt="2020-08-25T15:06:45.368" v="465" actId="27636"/>
          <ac:spMkLst>
            <pc:docMk/>
            <pc:sldMk cId="698220007" sldId="294"/>
            <ac:spMk id="3" creationId="{540634EB-2598-47E3-8E35-69973E22EC33}"/>
          </ac:spMkLst>
        </pc:spChg>
        <pc:picChg chg="add del mod">
          <ac:chgData name="Longson Huang" userId="9f687e5da107d73b" providerId="LiveId" clId="{CCE56501-E9C8-44D0-A696-4203D30DA41E}" dt="2020-08-25T15:21:16.706" v="501" actId="478"/>
          <ac:picMkLst>
            <pc:docMk/>
            <pc:sldMk cId="698220007" sldId="294"/>
            <ac:picMk id="5" creationId="{668606F2-8727-4555-8C40-B81CB65BBA4E}"/>
          </ac:picMkLst>
        </pc:picChg>
        <pc:picChg chg="add mod">
          <ac:chgData name="Longson Huang" userId="9f687e5da107d73b" providerId="LiveId" clId="{CCE56501-E9C8-44D0-A696-4203D30DA41E}" dt="2020-08-25T15:22:27.095" v="521" actId="1076"/>
          <ac:picMkLst>
            <pc:docMk/>
            <pc:sldMk cId="698220007" sldId="294"/>
            <ac:picMk id="6" creationId="{C2CF32B2-BD81-42EF-B983-2A0651990BFE}"/>
          </ac:picMkLst>
        </pc:picChg>
        <pc:picChg chg="add mod">
          <ac:chgData name="Longson Huang" userId="9f687e5da107d73b" providerId="LiveId" clId="{CCE56501-E9C8-44D0-A696-4203D30DA41E}" dt="2020-08-25T15:22:32.292" v="522" actId="1076"/>
          <ac:picMkLst>
            <pc:docMk/>
            <pc:sldMk cId="698220007" sldId="294"/>
            <ac:picMk id="7" creationId="{75187F5E-2E4D-4721-A20E-5C3C7AB0358F}"/>
          </ac:picMkLst>
        </pc:picChg>
      </pc:sldChg>
      <pc:sldChg chg="addSp delSp modSp new mod modClrScheme chgLayout">
        <pc:chgData name="Longson Huang" userId="9f687e5da107d73b" providerId="LiveId" clId="{CCE56501-E9C8-44D0-A696-4203D30DA41E}" dt="2020-08-25T17:23:22.241" v="3066" actId="20577"/>
        <pc:sldMkLst>
          <pc:docMk/>
          <pc:sldMk cId="2081212801" sldId="295"/>
        </pc:sldMkLst>
        <pc:spChg chg="del">
          <ac:chgData name="Longson Huang" userId="9f687e5da107d73b" providerId="LiveId" clId="{CCE56501-E9C8-44D0-A696-4203D30DA41E}" dt="2020-08-25T15:56:39.362" v="901" actId="22"/>
          <ac:spMkLst>
            <pc:docMk/>
            <pc:sldMk cId="2081212801" sldId="295"/>
            <ac:spMk id="2" creationId="{9B6A409F-D1A9-4092-873E-F10291A9D06F}"/>
          </ac:spMkLst>
        </pc:spChg>
        <pc:spChg chg="mod ord">
          <ac:chgData name="Longson Huang" userId="9f687e5da107d73b" providerId="LiveId" clId="{CCE56501-E9C8-44D0-A696-4203D30DA41E}" dt="2020-08-25T16:05:56.939" v="1045" actId="700"/>
          <ac:spMkLst>
            <pc:docMk/>
            <pc:sldMk cId="2081212801" sldId="295"/>
            <ac:spMk id="3" creationId="{BF12EAAD-6D4D-4867-BAAB-DA355BBFAE62}"/>
          </ac:spMkLst>
        </pc:spChg>
        <pc:spChg chg="mod ord">
          <ac:chgData name="Longson Huang" userId="9f687e5da107d73b" providerId="LiveId" clId="{CCE56501-E9C8-44D0-A696-4203D30DA41E}" dt="2020-08-25T16:05:56.939" v="1045" actId="700"/>
          <ac:spMkLst>
            <pc:docMk/>
            <pc:sldMk cId="2081212801" sldId="295"/>
            <ac:spMk id="4" creationId="{92C3FF45-D5BE-4129-98B2-DDC5CDF8AE70}"/>
          </ac:spMkLst>
        </pc:spChg>
        <pc:spChg chg="add del mod ord">
          <ac:chgData name="Longson Huang" userId="9f687e5da107d73b" providerId="LiveId" clId="{CCE56501-E9C8-44D0-A696-4203D30DA41E}" dt="2020-08-25T15:57:10.113" v="906" actId="478"/>
          <ac:spMkLst>
            <pc:docMk/>
            <pc:sldMk cId="2081212801" sldId="295"/>
            <ac:spMk id="6" creationId="{9D1E5FA1-CE4C-4842-AFC2-3F1147B657C1}"/>
          </ac:spMkLst>
        </pc:spChg>
        <pc:spChg chg="add del mod ord">
          <ac:chgData name="Longson Huang" userId="9f687e5da107d73b" providerId="LiveId" clId="{CCE56501-E9C8-44D0-A696-4203D30DA41E}" dt="2020-08-25T16:05:57.991" v="1047" actId="21"/>
          <ac:spMkLst>
            <pc:docMk/>
            <pc:sldMk cId="2081212801" sldId="295"/>
            <ac:spMk id="7" creationId="{A1DD940F-3121-439D-9B8D-FAE1E6BE5ED7}"/>
          </ac:spMkLst>
        </pc:spChg>
        <pc:spChg chg="add mod ord">
          <ac:chgData name="Longson Huang" userId="9f687e5da107d73b" providerId="LiveId" clId="{CCE56501-E9C8-44D0-A696-4203D30DA41E}" dt="2020-08-25T16:16:35.515" v="1941" actId="113"/>
          <ac:spMkLst>
            <pc:docMk/>
            <pc:sldMk cId="2081212801" sldId="295"/>
            <ac:spMk id="8" creationId="{05B2855F-FC34-4213-A824-53E8FC8E0DB8}"/>
          </ac:spMkLst>
        </pc:spChg>
        <pc:graphicFrameChg chg="add mod modGraphic">
          <ac:chgData name="Longson Huang" userId="9f687e5da107d73b" providerId="LiveId" clId="{CCE56501-E9C8-44D0-A696-4203D30DA41E}" dt="2020-08-25T17:23:22.241" v="3066" actId="20577"/>
          <ac:graphicFrameMkLst>
            <pc:docMk/>
            <pc:sldMk cId="2081212801" sldId="295"/>
            <ac:graphicFrameMk id="9" creationId="{8647AB2F-C0DF-416C-8B07-D7DC485E0B94}"/>
          </ac:graphicFrameMkLst>
        </pc:graphicFrameChg>
      </pc:sldChg>
      <pc:sldChg chg="addSp delSp modSp new mod">
        <pc:chgData name="Longson Huang" userId="9f687e5da107d73b" providerId="LiveId" clId="{CCE56501-E9C8-44D0-A696-4203D30DA41E}" dt="2020-08-25T15:48:18.182" v="887" actId="1076"/>
        <pc:sldMkLst>
          <pc:docMk/>
          <pc:sldMk cId="2384608104" sldId="296"/>
        </pc:sldMkLst>
        <pc:spChg chg="del">
          <ac:chgData name="Longson Huang" userId="9f687e5da107d73b" providerId="LiveId" clId="{CCE56501-E9C8-44D0-A696-4203D30DA41E}" dt="2020-08-25T15:48:02.419" v="883" actId="478"/>
          <ac:spMkLst>
            <pc:docMk/>
            <pc:sldMk cId="2384608104" sldId="296"/>
            <ac:spMk id="2" creationId="{1F001CAA-A918-482F-8A39-48D1B78B7C2D}"/>
          </ac:spMkLst>
        </pc:spChg>
        <pc:spChg chg="mod">
          <ac:chgData name="Longson Huang" userId="9f687e5da107d73b" providerId="LiveId" clId="{CCE56501-E9C8-44D0-A696-4203D30DA41E}" dt="2020-08-25T15:47:28.139" v="881"/>
          <ac:spMkLst>
            <pc:docMk/>
            <pc:sldMk cId="2384608104" sldId="296"/>
            <ac:spMk id="3" creationId="{34FE07AF-7D36-47F2-85B9-515267F34F4A}"/>
          </ac:spMkLst>
        </pc:spChg>
        <pc:spChg chg="add mod">
          <ac:chgData name="Longson Huang" userId="9f687e5da107d73b" providerId="LiveId" clId="{CCE56501-E9C8-44D0-A696-4203D30DA41E}" dt="2020-08-25T15:47:57.535" v="882"/>
          <ac:spMkLst>
            <pc:docMk/>
            <pc:sldMk cId="2384608104" sldId="296"/>
            <ac:spMk id="5" creationId="{4BB9112A-ED94-42BE-8034-06C0EF8E6D51}"/>
          </ac:spMkLst>
        </pc:spChg>
        <pc:spChg chg="add mod">
          <ac:chgData name="Longson Huang" userId="9f687e5da107d73b" providerId="LiveId" clId="{CCE56501-E9C8-44D0-A696-4203D30DA41E}" dt="2020-08-25T15:47:57.535" v="882"/>
          <ac:spMkLst>
            <pc:docMk/>
            <pc:sldMk cId="2384608104" sldId="296"/>
            <ac:spMk id="6" creationId="{237A2CED-2403-4D89-B951-88081A24FD17}"/>
          </ac:spMkLst>
        </pc:spChg>
        <pc:spChg chg="add mod">
          <ac:chgData name="Longson Huang" userId="9f687e5da107d73b" providerId="LiveId" clId="{CCE56501-E9C8-44D0-A696-4203D30DA41E}" dt="2020-08-25T15:47:57.535" v="882"/>
          <ac:spMkLst>
            <pc:docMk/>
            <pc:sldMk cId="2384608104" sldId="296"/>
            <ac:spMk id="7" creationId="{F3DB8386-AA16-41BD-841A-B5791C18A391}"/>
          </ac:spMkLst>
        </pc:spChg>
        <pc:spChg chg="add mod">
          <ac:chgData name="Longson Huang" userId="9f687e5da107d73b" providerId="LiveId" clId="{CCE56501-E9C8-44D0-A696-4203D30DA41E}" dt="2020-08-25T15:47:57.535" v="882"/>
          <ac:spMkLst>
            <pc:docMk/>
            <pc:sldMk cId="2384608104" sldId="296"/>
            <ac:spMk id="8" creationId="{12B801EF-E6C4-4143-8845-EAE3B85E4207}"/>
          </ac:spMkLst>
        </pc:spChg>
        <pc:spChg chg="mod">
          <ac:chgData name="Longson Huang" userId="9f687e5da107d73b" providerId="LiveId" clId="{CCE56501-E9C8-44D0-A696-4203D30DA41E}" dt="2020-08-25T15:47:57.535" v="882"/>
          <ac:spMkLst>
            <pc:docMk/>
            <pc:sldMk cId="2384608104" sldId="296"/>
            <ac:spMk id="11" creationId="{BC7EBAB0-DF2B-46BB-AE2B-3E29E7518D98}"/>
          </ac:spMkLst>
        </pc:spChg>
        <pc:spChg chg="mod">
          <ac:chgData name="Longson Huang" userId="9f687e5da107d73b" providerId="LiveId" clId="{CCE56501-E9C8-44D0-A696-4203D30DA41E}" dt="2020-08-25T15:47:57.535" v="882"/>
          <ac:spMkLst>
            <pc:docMk/>
            <pc:sldMk cId="2384608104" sldId="296"/>
            <ac:spMk id="12" creationId="{A20846E0-9444-4E8B-B59D-8AB03CC1AE81}"/>
          </ac:spMkLst>
        </pc:spChg>
        <pc:spChg chg="mod">
          <ac:chgData name="Longson Huang" userId="9f687e5da107d73b" providerId="LiveId" clId="{CCE56501-E9C8-44D0-A696-4203D30DA41E}" dt="2020-08-25T15:47:57.535" v="882"/>
          <ac:spMkLst>
            <pc:docMk/>
            <pc:sldMk cId="2384608104" sldId="296"/>
            <ac:spMk id="13" creationId="{23966187-973B-4894-B771-08AA5D3DC128}"/>
          </ac:spMkLst>
        </pc:spChg>
        <pc:spChg chg="mod">
          <ac:chgData name="Longson Huang" userId="9f687e5da107d73b" providerId="LiveId" clId="{CCE56501-E9C8-44D0-A696-4203D30DA41E}" dt="2020-08-25T15:47:57.535" v="882"/>
          <ac:spMkLst>
            <pc:docMk/>
            <pc:sldMk cId="2384608104" sldId="296"/>
            <ac:spMk id="14" creationId="{E286C0F4-1AD4-44D4-8A6C-181DEA059D09}"/>
          </ac:spMkLst>
        </pc:spChg>
        <pc:spChg chg="mod">
          <ac:chgData name="Longson Huang" userId="9f687e5da107d73b" providerId="LiveId" clId="{CCE56501-E9C8-44D0-A696-4203D30DA41E}" dt="2020-08-25T15:47:57.535" v="882"/>
          <ac:spMkLst>
            <pc:docMk/>
            <pc:sldMk cId="2384608104" sldId="296"/>
            <ac:spMk id="15" creationId="{C0A909DF-86A8-4D49-8269-BA9653C26D1D}"/>
          </ac:spMkLst>
        </pc:spChg>
        <pc:spChg chg="mod">
          <ac:chgData name="Longson Huang" userId="9f687e5da107d73b" providerId="LiveId" clId="{CCE56501-E9C8-44D0-A696-4203D30DA41E}" dt="2020-08-25T15:47:57.535" v="882"/>
          <ac:spMkLst>
            <pc:docMk/>
            <pc:sldMk cId="2384608104" sldId="296"/>
            <ac:spMk id="16" creationId="{8B082E61-1196-4DDB-B7DD-62678B79C8E8}"/>
          </ac:spMkLst>
        </pc:spChg>
        <pc:spChg chg="mod">
          <ac:chgData name="Longson Huang" userId="9f687e5da107d73b" providerId="LiveId" clId="{CCE56501-E9C8-44D0-A696-4203D30DA41E}" dt="2020-08-25T15:47:57.535" v="882"/>
          <ac:spMkLst>
            <pc:docMk/>
            <pc:sldMk cId="2384608104" sldId="296"/>
            <ac:spMk id="17" creationId="{54B6D2BC-2A15-4497-A5EB-8183306C1AC7}"/>
          </ac:spMkLst>
        </pc:spChg>
        <pc:spChg chg="mod">
          <ac:chgData name="Longson Huang" userId="9f687e5da107d73b" providerId="LiveId" clId="{CCE56501-E9C8-44D0-A696-4203D30DA41E}" dt="2020-08-25T15:47:57.535" v="882"/>
          <ac:spMkLst>
            <pc:docMk/>
            <pc:sldMk cId="2384608104" sldId="296"/>
            <ac:spMk id="18" creationId="{72D9E947-AE15-490F-8E55-55526890BCC4}"/>
          </ac:spMkLst>
        </pc:spChg>
        <pc:spChg chg="mod">
          <ac:chgData name="Longson Huang" userId="9f687e5da107d73b" providerId="LiveId" clId="{CCE56501-E9C8-44D0-A696-4203D30DA41E}" dt="2020-08-25T15:47:57.535" v="882"/>
          <ac:spMkLst>
            <pc:docMk/>
            <pc:sldMk cId="2384608104" sldId="296"/>
            <ac:spMk id="19" creationId="{96E28FF0-EFA1-40C7-83E8-DEA7F21C981F}"/>
          </ac:spMkLst>
        </pc:spChg>
        <pc:spChg chg="mod">
          <ac:chgData name="Longson Huang" userId="9f687e5da107d73b" providerId="LiveId" clId="{CCE56501-E9C8-44D0-A696-4203D30DA41E}" dt="2020-08-25T15:47:57.535" v="882"/>
          <ac:spMkLst>
            <pc:docMk/>
            <pc:sldMk cId="2384608104" sldId="296"/>
            <ac:spMk id="22" creationId="{A2E36EC4-CF47-4A54-9B5F-118BE5190341}"/>
          </ac:spMkLst>
        </pc:spChg>
        <pc:spChg chg="mod">
          <ac:chgData name="Longson Huang" userId="9f687e5da107d73b" providerId="LiveId" clId="{CCE56501-E9C8-44D0-A696-4203D30DA41E}" dt="2020-08-25T15:47:57.535" v="882"/>
          <ac:spMkLst>
            <pc:docMk/>
            <pc:sldMk cId="2384608104" sldId="296"/>
            <ac:spMk id="23" creationId="{92C2B9BC-7030-4E2D-AC21-2E879FE6EFD5}"/>
          </ac:spMkLst>
        </pc:spChg>
        <pc:spChg chg="mod">
          <ac:chgData name="Longson Huang" userId="9f687e5da107d73b" providerId="LiveId" clId="{CCE56501-E9C8-44D0-A696-4203D30DA41E}" dt="2020-08-25T15:47:57.535" v="882"/>
          <ac:spMkLst>
            <pc:docMk/>
            <pc:sldMk cId="2384608104" sldId="296"/>
            <ac:spMk id="24" creationId="{A21B0EEB-A306-40E1-A6C7-89BAFFB4A86A}"/>
          </ac:spMkLst>
        </pc:spChg>
        <pc:spChg chg="mod">
          <ac:chgData name="Longson Huang" userId="9f687e5da107d73b" providerId="LiveId" clId="{CCE56501-E9C8-44D0-A696-4203D30DA41E}" dt="2020-08-25T15:47:57.535" v="882"/>
          <ac:spMkLst>
            <pc:docMk/>
            <pc:sldMk cId="2384608104" sldId="296"/>
            <ac:spMk id="25" creationId="{F80A3F98-A924-40EF-9BE7-DEB690F9D7F5}"/>
          </ac:spMkLst>
        </pc:spChg>
        <pc:spChg chg="mod">
          <ac:chgData name="Longson Huang" userId="9f687e5da107d73b" providerId="LiveId" clId="{CCE56501-E9C8-44D0-A696-4203D30DA41E}" dt="2020-08-25T15:47:57.535" v="882"/>
          <ac:spMkLst>
            <pc:docMk/>
            <pc:sldMk cId="2384608104" sldId="296"/>
            <ac:spMk id="26" creationId="{3F88C429-7ECC-4513-B34D-1433529C9F1E}"/>
          </ac:spMkLst>
        </pc:spChg>
        <pc:spChg chg="mod">
          <ac:chgData name="Longson Huang" userId="9f687e5da107d73b" providerId="LiveId" clId="{CCE56501-E9C8-44D0-A696-4203D30DA41E}" dt="2020-08-25T15:47:57.535" v="882"/>
          <ac:spMkLst>
            <pc:docMk/>
            <pc:sldMk cId="2384608104" sldId="296"/>
            <ac:spMk id="27" creationId="{AEEAC577-4609-4603-A997-B9B977620CE9}"/>
          </ac:spMkLst>
        </pc:spChg>
        <pc:spChg chg="mod">
          <ac:chgData name="Longson Huang" userId="9f687e5da107d73b" providerId="LiveId" clId="{CCE56501-E9C8-44D0-A696-4203D30DA41E}" dt="2020-08-25T15:47:57.535" v="882"/>
          <ac:spMkLst>
            <pc:docMk/>
            <pc:sldMk cId="2384608104" sldId="296"/>
            <ac:spMk id="28" creationId="{D0461272-3038-48BB-B8CA-D790900BDAA5}"/>
          </ac:spMkLst>
        </pc:spChg>
        <pc:spChg chg="mod">
          <ac:chgData name="Longson Huang" userId="9f687e5da107d73b" providerId="LiveId" clId="{CCE56501-E9C8-44D0-A696-4203D30DA41E}" dt="2020-08-25T15:47:57.535" v="882"/>
          <ac:spMkLst>
            <pc:docMk/>
            <pc:sldMk cId="2384608104" sldId="296"/>
            <ac:spMk id="29" creationId="{7F53FA0E-DA10-4A04-9D69-456CC6A65EB6}"/>
          </ac:spMkLst>
        </pc:spChg>
        <pc:spChg chg="mod">
          <ac:chgData name="Longson Huang" userId="9f687e5da107d73b" providerId="LiveId" clId="{CCE56501-E9C8-44D0-A696-4203D30DA41E}" dt="2020-08-25T15:47:57.535" v="882"/>
          <ac:spMkLst>
            <pc:docMk/>
            <pc:sldMk cId="2384608104" sldId="296"/>
            <ac:spMk id="30" creationId="{83C18718-A168-44D6-ABCF-FD843E66E247}"/>
          </ac:spMkLst>
        </pc:spChg>
        <pc:spChg chg="mod">
          <ac:chgData name="Longson Huang" userId="9f687e5da107d73b" providerId="LiveId" clId="{CCE56501-E9C8-44D0-A696-4203D30DA41E}" dt="2020-08-25T15:47:57.535" v="882"/>
          <ac:spMkLst>
            <pc:docMk/>
            <pc:sldMk cId="2384608104" sldId="296"/>
            <ac:spMk id="36" creationId="{E154CFEE-2657-472F-8568-509C41069A37}"/>
          </ac:spMkLst>
        </pc:spChg>
        <pc:spChg chg="mod">
          <ac:chgData name="Longson Huang" userId="9f687e5da107d73b" providerId="LiveId" clId="{CCE56501-E9C8-44D0-A696-4203D30DA41E}" dt="2020-08-25T15:47:57.535" v="882"/>
          <ac:spMkLst>
            <pc:docMk/>
            <pc:sldMk cId="2384608104" sldId="296"/>
            <ac:spMk id="37" creationId="{9AEF1D9C-1AE6-4E3F-8FE5-8E95326213C8}"/>
          </ac:spMkLst>
        </pc:spChg>
        <pc:grpChg chg="add mod">
          <ac:chgData name="Longson Huang" userId="9f687e5da107d73b" providerId="LiveId" clId="{CCE56501-E9C8-44D0-A696-4203D30DA41E}" dt="2020-08-25T15:47:57.535" v="882"/>
          <ac:grpSpMkLst>
            <pc:docMk/>
            <pc:sldMk cId="2384608104" sldId="296"/>
            <ac:grpSpMk id="9" creationId="{46501224-30FB-486D-B03C-2A216E2A8309}"/>
          </ac:grpSpMkLst>
        </pc:grpChg>
        <pc:grpChg chg="mod">
          <ac:chgData name="Longson Huang" userId="9f687e5da107d73b" providerId="LiveId" clId="{CCE56501-E9C8-44D0-A696-4203D30DA41E}" dt="2020-08-25T15:47:57.535" v="882"/>
          <ac:grpSpMkLst>
            <pc:docMk/>
            <pc:sldMk cId="2384608104" sldId="296"/>
            <ac:grpSpMk id="10" creationId="{5A7015FC-D141-443C-A10C-468325BA7EC6}"/>
          </ac:grpSpMkLst>
        </pc:grpChg>
        <pc:grpChg chg="add mod">
          <ac:chgData name="Longson Huang" userId="9f687e5da107d73b" providerId="LiveId" clId="{CCE56501-E9C8-44D0-A696-4203D30DA41E}" dt="2020-08-25T15:47:57.535" v="882"/>
          <ac:grpSpMkLst>
            <pc:docMk/>
            <pc:sldMk cId="2384608104" sldId="296"/>
            <ac:grpSpMk id="20" creationId="{83CB627B-9DE7-454E-9FB8-23135EAAE39F}"/>
          </ac:grpSpMkLst>
        </pc:grpChg>
        <pc:grpChg chg="mod">
          <ac:chgData name="Longson Huang" userId="9f687e5da107d73b" providerId="LiveId" clId="{CCE56501-E9C8-44D0-A696-4203D30DA41E}" dt="2020-08-25T15:47:57.535" v="882"/>
          <ac:grpSpMkLst>
            <pc:docMk/>
            <pc:sldMk cId="2384608104" sldId="296"/>
            <ac:grpSpMk id="21" creationId="{4512579D-90AC-4E00-A3AD-6E7887C64578}"/>
          </ac:grpSpMkLst>
        </pc:grpChg>
        <pc:grpChg chg="add mod">
          <ac:chgData name="Longson Huang" userId="9f687e5da107d73b" providerId="LiveId" clId="{CCE56501-E9C8-44D0-A696-4203D30DA41E}" dt="2020-08-25T15:47:57.535" v="882"/>
          <ac:grpSpMkLst>
            <pc:docMk/>
            <pc:sldMk cId="2384608104" sldId="296"/>
            <ac:grpSpMk id="31" creationId="{F82C7366-DBF7-4C60-9A6E-1D04A58B7DDC}"/>
          </ac:grpSpMkLst>
        </pc:grpChg>
        <pc:grpChg chg="add mod">
          <ac:chgData name="Longson Huang" userId="9f687e5da107d73b" providerId="LiveId" clId="{CCE56501-E9C8-44D0-A696-4203D30DA41E}" dt="2020-08-25T15:47:57.535" v="882"/>
          <ac:grpSpMkLst>
            <pc:docMk/>
            <pc:sldMk cId="2384608104" sldId="296"/>
            <ac:grpSpMk id="35" creationId="{32ADD031-036C-4B6A-B6A4-EDDA4986E52A}"/>
          </ac:grpSpMkLst>
        </pc:grpChg>
        <pc:picChg chg="mod">
          <ac:chgData name="Longson Huang" userId="9f687e5da107d73b" providerId="LiveId" clId="{CCE56501-E9C8-44D0-A696-4203D30DA41E}" dt="2020-08-25T15:47:57.535" v="882"/>
          <ac:picMkLst>
            <pc:docMk/>
            <pc:sldMk cId="2384608104" sldId="296"/>
            <ac:picMk id="32" creationId="{F59C7976-F151-426D-8A66-041C8AD5C920}"/>
          </ac:picMkLst>
        </pc:picChg>
        <pc:picChg chg="mod">
          <ac:chgData name="Longson Huang" userId="9f687e5da107d73b" providerId="LiveId" clId="{CCE56501-E9C8-44D0-A696-4203D30DA41E}" dt="2020-08-25T15:48:18.182" v="887" actId="1076"/>
          <ac:picMkLst>
            <pc:docMk/>
            <pc:sldMk cId="2384608104" sldId="296"/>
            <ac:picMk id="33" creationId="{EF229B51-340B-4DA5-A0F3-0F4890E0636A}"/>
          </ac:picMkLst>
        </pc:picChg>
        <pc:picChg chg="mod">
          <ac:chgData name="Longson Huang" userId="9f687e5da107d73b" providerId="LiveId" clId="{CCE56501-E9C8-44D0-A696-4203D30DA41E}" dt="2020-08-25T15:48:14.030" v="885" actId="1076"/>
          <ac:picMkLst>
            <pc:docMk/>
            <pc:sldMk cId="2384608104" sldId="296"/>
            <ac:picMk id="34" creationId="{1357E70E-BB62-4DB5-860E-DFA6F437FA05}"/>
          </ac:picMkLst>
        </pc:picChg>
        <pc:picChg chg="mod">
          <ac:chgData name="Longson Huang" userId="9f687e5da107d73b" providerId="LiveId" clId="{CCE56501-E9C8-44D0-A696-4203D30DA41E}" dt="2020-08-25T15:47:57.535" v="882"/>
          <ac:picMkLst>
            <pc:docMk/>
            <pc:sldMk cId="2384608104" sldId="296"/>
            <ac:picMk id="38" creationId="{18F7146D-3EF4-4163-A859-A46823C9326A}"/>
          </ac:picMkLst>
        </pc:picChg>
      </pc:sldChg>
      <pc:sldChg chg="addSp delSp modSp new mod modClrScheme chgLayout">
        <pc:chgData name="Longson Huang" userId="9f687e5da107d73b" providerId="LiveId" clId="{CCE56501-E9C8-44D0-A696-4203D30DA41E}" dt="2020-08-25T15:49:26.743" v="894" actId="26606"/>
        <pc:sldMkLst>
          <pc:docMk/>
          <pc:sldMk cId="3742048000" sldId="297"/>
        </pc:sldMkLst>
        <pc:spChg chg="add del">
          <ac:chgData name="Longson Huang" userId="9f687e5da107d73b" providerId="LiveId" clId="{CCE56501-E9C8-44D0-A696-4203D30DA41E}" dt="2020-08-25T15:49:26.743" v="894" actId="26606"/>
          <ac:spMkLst>
            <pc:docMk/>
            <pc:sldMk cId="3742048000" sldId="297"/>
            <ac:spMk id="2" creationId="{21618CA1-C7BF-44B3-83BE-50C6E6F8871E}"/>
          </ac:spMkLst>
        </pc:spChg>
        <pc:spChg chg="add del">
          <ac:chgData name="Longson Huang" userId="9f687e5da107d73b" providerId="LiveId" clId="{CCE56501-E9C8-44D0-A696-4203D30DA41E}" dt="2020-08-25T15:49:26.743" v="894" actId="26606"/>
          <ac:spMkLst>
            <pc:docMk/>
            <pc:sldMk cId="3742048000" sldId="297"/>
            <ac:spMk id="3" creationId="{C62E5484-CAE8-442B-B83E-17A75419D544}"/>
          </ac:spMkLst>
        </pc:spChg>
        <pc:spChg chg="add del">
          <ac:chgData name="Longson Huang" userId="9f687e5da107d73b" providerId="LiveId" clId="{CCE56501-E9C8-44D0-A696-4203D30DA41E}" dt="2020-08-25T15:49:26.743" v="894" actId="26606"/>
          <ac:spMkLst>
            <pc:docMk/>
            <pc:sldMk cId="3742048000" sldId="297"/>
            <ac:spMk id="4" creationId="{456D6B28-BB02-495F-B213-12B8B838B5F4}"/>
          </ac:spMkLst>
        </pc:spChg>
        <pc:spChg chg="mod ord modVis">
          <ac:chgData name="Longson Huang" userId="9f687e5da107d73b" providerId="LiveId" clId="{CCE56501-E9C8-44D0-A696-4203D30DA41E}" dt="2020-08-25T15:49:26.743" v="894" actId="26606"/>
          <ac:spMkLst>
            <pc:docMk/>
            <pc:sldMk cId="3742048000" sldId="297"/>
            <ac:spMk id="5" creationId="{B4201DA4-B4AD-47AE-90C4-91707B1976CF}"/>
          </ac:spMkLst>
        </pc:spChg>
        <pc:spChg chg="add del mod">
          <ac:chgData name="Longson Huang" userId="9f687e5da107d73b" providerId="LiveId" clId="{CCE56501-E9C8-44D0-A696-4203D30DA41E}" dt="2020-08-25T15:49:26.737" v="893" actId="26606"/>
          <ac:spMkLst>
            <pc:docMk/>
            <pc:sldMk cId="3742048000" sldId="297"/>
            <ac:spMk id="12" creationId="{6E602ACC-CB58-4721-A0B7-0AECEAD622BB}"/>
          </ac:spMkLst>
        </pc:spChg>
        <pc:picChg chg="add mod">
          <ac:chgData name="Longson Huang" userId="9f687e5da107d73b" providerId="LiveId" clId="{CCE56501-E9C8-44D0-A696-4203D30DA41E}" dt="2020-08-25T15:49:26.743" v="894" actId="26606"/>
          <ac:picMkLst>
            <pc:docMk/>
            <pc:sldMk cId="3742048000" sldId="297"/>
            <ac:picMk id="7" creationId="{ABA88337-C042-4ADA-BFA9-886A86F5D971}"/>
          </ac:picMkLst>
        </pc:picChg>
      </pc:sldChg>
      <pc:sldChg chg="addSp delSp modSp new mod modClrScheme chgLayout">
        <pc:chgData name="Longson Huang" userId="9f687e5da107d73b" providerId="LiveId" clId="{CCE56501-E9C8-44D0-A696-4203D30DA41E}" dt="2020-08-25T16:27:31.902" v="2030" actId="14100"/>
        <pc:sldMkLst>
          <pc:docMk/>
          <pc:sldMk cId="2786327528" sldId="298"/>
        </pc:sldMkLst>
        <pc:spChg chg="add del">
          <ac:chgData name="Longson Huang" userId="9f687e5da107d73b" providerId="LiveId" clId="{CCE56501-E9C8-44D0-A696-4203D30DA41E}" dt="2020-08-25T16:17:41.335" v="1946" actId="26606"/>
          <ac:spMkLst>
            <pc:docMk/>
            <pc:sldMk cId="2786327528" sldId="298"/>
            <ac:spMk id="2" creationId="{49DC9DE1-2DD6-4BBA-9166-78B688C70440}"/>
          </ac:spMkLst>
        </pc:spChg>
        <pc:spChg chg="add del">
          <ac:chgData name="Longson Huang" userId="9f687e5da107d73b" providerId="LiveId" clId="{CCE56501-E9C8-44D0-A696-4203D30DA41E}" dt="2020-08-25T16:17:41.335" v="1946" actId="26606"/>
          <ac:spMkLst>
            <pc:docMk/>
            <pc:sldMk cId="2786327528" sldId="298"/>
            <ac:spMk id="3" creationId="{4831834A-0981-4C3C-8EB9-4930D8F2BC3A}"/>
          </ac:spMkLst>
        </pc:spChg>
        <pc:spChg chg="add del">
          <ac:chgData name="Longson Huang" userId="9f687e5da107d73b" providerId="LiveId" clId="{CCE56501-E9C8-44D0-A696-4203D30DA41E}" dt="2020-08-25T16:17:41.335" v="1946" actId="26606"/>
          <ac:spMkLst>
            <pc:docMk/>
            <pc:sldMk cId="2786327528" sldId="298"/>
            <ac:spMk id="4" creationId="{C1E2995F-9980-4A56-B304-0FCCA43C6DCC}"/>
          </ac:spMkLst>
        </pc:spChg>
        <pc:spChg chg="mod ord modVis">
          <ac:chgData name="Longson Huang" userId="9f687e5da107d73b" providerId="LiveId" clId="{CCE56501-E9C8-44D0-A696-4203D30DA41E}" dt="2020-08-25T16:17:41.335" v="1946" actId="26606"/>
          <ac:spMkLst>
            <pc:docMk/>
            <pc:sldMk cId="2786327528" sldId="298"/>
            <ac:spMk id="5" creationId="{BE327102-B5D8-4E0A-9AF3-306F85DDCF02}"/>
          </ac:spMkLst>
        </pc:spChg>
        <pc:spChg chg="add del mod">
          <ac:chgData name="Longson Huang" userId="9f687e5da107d73b" providerId="LiveId" clId="{CCE56501-E9C8-44D0-A696-4203D30DA41E}" dt="2020-08-25T16:20:17.602" v="1987" actId="478"/>
          <ac:spMkLst>
            <pc:docMk/>
            <pc:sldMk cId="2786327528" sldId="298"/>
            <ac:spMk id="7" creationId="{FB81BC73-E69F-4BE8-A5A8-10CD32A14525}"/>
          </ac:spMkLst>
        </pc:spChg>
        <pc:spChg chg="add">
          <ac:chgData name="Longson Huang" userId="9f687e5da107d73b" providerId="LiveId" clId="{CCE56501-E9C8-44D0-A696-4203D30DA41E}" dt="2020-08-25T16:17:53.523" v="1949" actId="26606"/>
          <ac:spMkLst>
            <pc:docMk/>
            <pc:sldMk cId="2786327528" sldId="298"/>
            <ac:spMk id="11" creationId="{99E0E4A2-4AC8-4B5C-AE3E-7E13899F5856}"/>
          </ac:spMkLst>
        </pc:spChg>
        <pc:spChg chg="add">
          <ac:chgData name="Longson Huang" userId="9f687e5da107d73b" providerId="LiveId" clId="{CCE56501-E9C8-44D0-A696-4203D30DA41E}" dt="2020-08-25T16:17:53.523" v="1949" actId="26606"/>
          <ac:spMkLst>
            <pc:docMk/>
            <pc:sldMk cId="2786327528" sldId="298"/>
            <ac:spMk id="13" creationId="{6C0688F3-866F-4781-BE06-3896D79C3DB8}"/>
          </ac:spMkLst>
        </pc:spChg>
        <pc:grpChg chg="add mod">
          <ac:chgData name="Longson Huang" userId="9f687e5da107d73b" providerId="LiveId" clId="{CCE56501-E9C8-44D0-A696-4203D30DA41E}" dt="2020-08-25T16:27:31.902" v="2030" actId="14100"/>
          <ac:grpSpMkLst>
            <pc:docMk/>
            <pc:sldMk cId="2786327528" sldId="298"/>
            <ac:grpSpMk id="12" creationId="{04041362-E990-44CF-AC4B-9569AE10AFB1}"/>
          </ac:grpSpMkLst>
        </pc:grpChg>
        <pc:picChg chg="add mod">
          <ac:chgData name="Longson Huang" userId="9f687e5da107d73b" providerId="LiveId" clId="{CCE56501-E9C8-44D0-A696-4203D30DA41E}" dt="2020-08-25T16:27:22.259" v="2027" actId="164"/>
          <ac:picMkLst>
            <pc:docMk/>
            <pc:sldMk cId="2786327528" sldId="298"/>
            <ac:picMk id="6" creationId="{A8276BEC-C710-42F5-8E5B-DA3378208BFB}"/>
          </ac:picMkLst>
        </pc:picChg>
        <pc:picChg chg="add del">
          <ac:chgData name="Longson Huang" userId="9f687e5da107d73b" providerId="LiveId" clId="{CCE56501-E9C8-44D0-A696-4203D30DA41E}" dt="2020-08-25T16:19:57.525" v="1979" actId="22"/>
          <ac:picMkLst>
            <pc:docMk/>
            <pc:sldMk cId="2786327528" sldId="298"/>
            <ac:picMk id="8" creationId="{B37EB149-F0E2-48A3-949E-CB46FCB062EF}"/>
          </ac:picMkLst>
        </pc:picChg>
        <pc:picChg chg="add mod modCrop">
          <ac:chgData name="Longson Huang" userId="9f687e5da107d73b" providerId="LiveId" clId="{CCE56501-E9C8-44D0-A696-4203D30DA41E}" dt="2020-08-25T16:27:22.259" v="2027" actId="164"/>
          <ac:picMkLst>
            <pc:docMk/>
            <pc:sldMk cId="2786327528" sldId="298"/>
            <ac:picMk id="9" creationId="{481F0CC3-3146-4BA1-938E-2C91C5C03526}"/>
          </ac:picMkLst>
        </pc:picChg>
      </pc:sldChg>
      <pc:sldChg chg="new del">
        <pc:chgData name="Longson Huang" userId="9f687e5da107d73b" providerId="LiveId" clId="{CCE56501-E9C8-44D0-A696-4203D30DA41E}" dt="2020-08-25T16:23:43.587" v="2022" actId="47"/>
        <pc:sldMkLst>
          <pc:docMk/>
          <pc:sldMk cId="2510238762" sldId="299"/>
        </pc:sldMkLst>
      </pc:sldChg>
      <pc:sldChg chg="addSp delSp modSp new mod">
        <pc:chgData name="Longson Huang" userId="9f687e5da107d73b" providerId="LiveId" clId="{CCE56501-E9C8-44D0-A696-4203D30DA41E}" dt="2020-08-25T16:32:24.493" v="2108" actId="1076"/>
        <pc:sldMkLst>
          <pc:docMk/>
          <pc:sldMk cId="2962103094" sldId="299"/>
        </pc:sldMkLst>
        <pc:spChg chg="mod">
          <ac:chgData name="Longson Huang" userId="9f687e5da107d73b" providerId="LiveId" clId="{CCE56501-E9C8-44D0-A696-4203D30DA41E}" dt="2020-08-25T16:32:18.769" v="2107" actId="20577"/>
          <ac:spMkLst>
            <pc:docMk/>
            <pc:sldMk cId="2962103094" sldId="299"/>
            <ac:spMk id="2" creationId="{FA2A96B4-B0B9-4CF3-8F37-1787F534A232}"/>
          </ac:spMkLst>
        </pc:spChg>
        <pc:spChg chg="mod">
          <ac:chgData name="Longson Huang" userId="9f687e5da107d73b" providerId="LiveId" clId="{CCE56501-E9C8-44D0-A696-4203D30DA41E}" dt="2020-08-25T16:28:04.226" v="2054" actId="20577"/>
          <ac:spMkLst>
            <pc:docMk/>
            <pc:sldMk cId="2962103094" sldId="299"/>
            <ac:spMk id="3" creationId="{D26498F6-E663-437F-8E2B-8D6CF1330DF8}"/>
          </ac:spMkLst>
        </pc:spChg>
        <pc:picChg chg="add mod">
          <ac:chgData name="Longson Huang" userId="9f687e5da107d73b" providerId="LiveId" clId="{CCE56501-E9C8-44D0-A696-4203D30DA41E}" dt="2020-08-25T16:32:24.493" v="2108" actId="1076"/>
          <ac:picMkLst>
            <pc:docMk/>
            <pc:sldMk cId="2962103094" sldId="299"/>
            <ac:picMk id="6" creationId="{FB5E7E63-6EF8-4F3A-B6AB-91DBAD272FB6}"/>
          </ac:picMkLst>
        </pc:picChg>
        <pc:picChg chg="add del">
          <ac:chgData name="Longson Huang" userId="9f687e5da107d73b" providerId="LiveId" clId="{CCE56501-E9C8-44D0-A696-4203D30DA41E}" dt="2020-08-25T16:29:58.793" v="2065" actId="21"/>
          <ac:picMkLst>
            <pc:docMk/>
            <pc:sldMk cId="2962103094" sldId="299"/>
            <ac:picMk id="8" creationId="{792ED09A-AD45-4673-A2B0-7D6A39498A2C}"/>
          </ac:picMkLst>
        </pc:picChg>
      </pc:sldChg>
      <pc:sldChg chg="new del">
        <pc:chgData name="Longson Huang" userId="9f687e5da107d73b" providerId="LiveId" clId="{CCE56501-E9C8-44D0-A696-4203D30DA41E}" dt="2020-08-25T16:29:55.508" v="2063" actId="680"/>
        <pc:sldMkLst>
          <pc:docMk/>
          <pc:sldMk cId="724408275" sldId="300"/>
        </pc:sldMkLst>
      </pc:sldChg>
      <pc:sldChg chg="addSp delSp modSp add mod">
        <pc:chgData name="Longson Huang" userId="9f687e5da107d73b" providerId="LiveId" clId="{CCE56501-E9C8-44D0-A696-4203D30DA41E}" dt="2020-08-25T16:31:54.535" v="2088" actId="1076"/>
        <pc:sldMkLst>
          <pc:docMk/>
          <pc:sldMk cId="1647306915" sldId="300"/>
        </pc:sldMkLst>
        <pc:spChg chg="mod">
          <ac:chgData name="Longson Huang" userId="9f687e5da107d73b" providerId="LiveId" clId="{CCE56501-E9C8-44D0-A696-4203D30DA41E}" dt="2020-08-25T16:31:26.354" v="2085" actId="20577"/>
          <ac:spMkLst>
            <pc:docMk/>
            <pc:sldMk cId="1647306915" sldId="300"/>
            <ac:spMk id="2" creationId="{FA2A96B4-B0B9-4CF3-8F37-1787F534A232}"/>
          </ac:spMkLst>
        </pc:spChg>
        <pc:spChg chg="mod">
          <ac:chgData name="Longson Huang" userId="9f687e5da107d73b" providerId="LiveId" clId="{CCE56501-E9C8-44D0-A696-4203D30DA41E}" dt="2020-08-25T16:30:05.506" v="2068" actId="20577"/>
          <ac:spMkLst>
            <pc:docMk/>
            <pc:sldMk cId="1647306915" sldId="300"/>
            <ac:spMk id="3" creationId="{D26498F6-E663-437F-8E2B-8D6CF1330DF8}"/>
          </ac:spMkLst>
        </pc:spChg>
        <pc:picChg chg="add mod ord">
          <ac:chgData name="Longson Huang" userId="9f687e5da107d73b" providerId="LiveId" clId="{CCE56501-E9C8-44D0-A696-4203D30DA41E}" dt="2020-08-25T16:31:54.535" v="2088" actId="1076"/>
          <ac:picMkLst>
            <pc:docMk/>
            <pc:sldMk cId="1647306915" sldId="300"/>
            <ac:picMk id="5" creationId="{2363CF76-D445-4723-8651-5732E24DA725}"/>
          </ac:picMkLst>
        </pc:picChg>
        <pc:picChg chg="del">
          <ac:chgData name="Longson Huang" userId="9f687e5da107d73b" providerId="LiveId" clId="{CCE56501-E9C8-44D0-A696-4203D30DA41E}" dt="2020-08-25T16:30:19.010" v="2070" actId="478"/>
          <ac:picMkLst>
            <pc:docMk/>
            <pc:sldMk cId="1647306915" sldId="300"/>
            <ac:picMk id="6" creationId="{FB5E7E63-6EF8-4F3A-B6AB-91DBAD272FB6}"/>
          </ac:picMkLst>
        </pc:picChg>
        <pc:picChg chg="add mod">
          <ac:chgData name="Longson Huang" userId="9f687e5da107d73b" providerId="LiveId" clId="{CCE56501-E9C8-44D0-A696-4203D30DA41E}" dt="2020-08-25T16:31:49.009" v="2086" actId="1076"/>
          <ac:picMkLst>
            <pc:docMk/>
            <pc:sldMk cId="1647306915" sldId="300"/>
            <ac:picMk id="1026" creationId="{10A2F04D-6EB4-4CD3-8297-8A11358934F6}"/>
          </ac:picMkLst>
        </pc:picChg>
      </pc:sldChg>
      <pc:sldChg chg="addSp modSp new mod">
        <pc:chgData name="Longson Huang" userId="9f687e5da107d73b" providerId="LiveId" clId="{CCE56501-E9C8-44D0-A696-4203D30DA41E}" dt="2020-08-25T16:36:05.874" v="2257" actId="113"/>
        <pc:sldMkLst>
          <pc:docMk/>
          <pc:sldMk cId="3487887306" sldId="301"/>
        </pc:sldMkLst>
        <pc:spChg chg="add mod">
          <ac:chgData name="Longson Huang" userId="9f687e5da107d73b" providerId="LiveId" clId="{CCE56501-E9C8-44D0-A696-4203D30DA41E}" dt="2020-08-25T16:36:05.874" v="2257" actId="113"/>
          <ac:spMkLst>
            <pc:docMk/>
            <pc:sldMk cId="3487887306" sldId="301"/>
            <ac:spMk id="2" creationId="{0B330FED-7534-42BF-B3D0-73BD6E31C6DA}"/>
          </ac:spMkLst>
        </pc:spChg>
        <pc:spChg chg="add mod">
          <ac:chgData name="Longson Huang" userId="9f687e5da107d73b" providerId="LiveId" clId="{CCE56501-E9C8-44D0-A696-4203D30DA41E}" dt="2020-08-25T16:36:02.372" v="2256" actId="1076"/>
          <ac:spMkLst>
            <pc:docMk/>
            <pc:sldMk cId="3487887306" sldId="301"/>
            <ac:spMk id="6" creationId="{A6C2563C-9FE5-40E5-AB59-74AEE8100CA8}"/>
          </ac:spMkLst>
        </pc:spChg>
        <pc:picChg chg="add mod">
          <ac:chgData name="Longson Huang" userId="9f687e5da107d73b" providerId="LiveId" clId="{CCE56501-E9C8-44D0-A696-4203D30DA41E}" dt="2020-08-25T16:35:58.828" v="2255" actId="1076"/>
          <ac:picMkLst>
            <pc:docMk/>
            <pc:sldMk cId="3487887306" sldId="301"/>
            <ac:picMk id="4" creationId="{5BEBD2A7-B544-49A0-A7FD-98F793563E55}"/>
          </ac:picMkLst>
        </pc:picChg>
      </pc:sldChg>
      <pc:sldChg chg="addSp delSp modSp new mod modClrScheme chgLayout">
        <pc:chgData name="Longson Huang" userId="9f687e5da107d73b" providerId="LiveId" clId="{CCE56501-E9C8-44D0-A696-4203D30DA41E}" dt="2020-08-25T17:17:38.785" v="2829" actId="20577"/>
        <pc:sldMkLst>
          <pc:docMk/>
          <pc:sldMk cId="3081071678" sldId="302"/>
        </pc:sldMkLst>
        <pc:spChg chg="del mod ord">
          <ac:chgData name="Longson Huang" userId="9f687e5da107d73b" providerId="LiveId" clId="{CCE56501-E9C8-44D0-A696-4203D30DA41E}" dt="2020-08-25T16:44:29.220" v="2345" actId="700"/>
          <ac:spMkLst>
            <pc:docMk/>
            <pc:sldMk cId="3081071678" sldId="302"/>
            <ac:spMk id="2" creationId="{DEF29083-F2A2-45E5-B049-4FB2516744AD}"/>
          </ac:spMkLst>
        </pc:spChg>
        <pc:spChg chg="del">
          <ac:chgData name="Longson Huang" userId="9f687e5da107d73b" providerId="LiveId" clId="{CCE56501-E9C8-44D0-A696-4203D30DA41E}" dt="2020-08-25T16:44:29.220" v="2345" actId="700"/>
          <ac:spMkLst>
            <pc:docMk/>
            <pc:sldMk cId="3081071678" sldId="302"/>
            <ac:spMk id="3" creationId="{106E22AA-74BC-4988-B508-677020075249}"/>
          </ac:spMkLst>
        </pc:spChg>
        <pc:spChg chg="del mod ord">
          <ac:chgData name="Longson Huang" userId="9f687e5da107d73b" providerId="LiveId" clId="{CCE56501-E9C8-44D0-A696-4203D30DA41E}" dt="2020-08-25T16:44:29.220" v="2345" actId="700"/>
          <ac:spMkLst>
            <pc:docMk/>
            <pc:sldMk cId="3081071678" sldId="302"/>
            <ac:spMk id="4" creationId="{BBACF92B-FFF9-40C1-854D-26BB36CF90BA}"/>
          </ac:spMkLst>
        </pc:spChg>
        <pc:spChg chg="mod ord">
          <ac:chgData name="Longson Huang" userId="9f687e5da107d73b" providerId="LiveId" clId="{CCE56501-E9C8-44D0-A696-4203D30DA41E}" dt="2020-08-25T16:44:29.220" v="2345" actId="700"/>
          <ac:spMkLst>
            <pc:docMk/>
            <pc:sldMk cId="3081071678" sldId="302"/>
            <ac:spMk id="5" creationId="{814B4924-DEE7-4E94-9F46-B8E929F04F50}"/>
          </ac:spMkLst>
        </pc:spChg>
        <pc:spChg chg="add mod ord">
          <ac:chgData name="Longson Huang" userId="9f687e5da107d73b" providerId="LiveId" clId="{CCE56501-E9C8-44D0-A696-4203D30DA41E}" dt="2020-08-25T16:44:50.952" v="2418"/>
          <ac:spMkLst>
            <pc:docMk/>
            <pc:sldMk cId="3081071678" sldId="302"/>
            <ac:spMk id="6" creationId="{A07C09B2-AEE4-4E8B-9792-AC66ED1AF11D}"/>
          </ac:spMkLst>
        </pc:spChg>
        <pc:spChg chg="add del mod ord">
          <ac:chgData name="Longson Huang" userId="9f687e5da107d73b" providerId="LiveId" clId="{CCE56501-E9C8-44D0-A696-4203D30DA41E}" dt="2020-08-25T17:16:44.457" v="2749"/>
          <ac:spMkLst>
            <pc:docMk/>
            <pc:sldMk cId="3081071678" sldId="302"/>
            <ac:spMk id="7" creationId="{1EFA0E96-19BC-416B-94AF-8C5C55939D63}"/>
          </ac:spMkLst>
        </pc:spChg>
        <pc:spChg chg="add mod">
          <ac:chgData name="Longson Huang" userId="9f687e5da107d73b" providerId="LiveId" clId="{CCE56501-E9C8-44D0-A696-4203D30DA41E}" dt="2020-08-25T17:17:38.785" v="2829" actId="20577"/>
          <ac:spMkLst>
            <pc:docMk/>
            <pc:sldMk cId="3081071678" sldId="302"/>
            <ac:spMk id="10" creationId="{43B5851C-9FFA-4A16-B47C-6053CCB19A63}"/>
          </ac:spMkLst>
        </pc:spChg>
        <pc:picChg chg="add mod">
          <ac:chgData name="Longson Huang" userId="9f687e5da107d73b" providerId="LiveId" clId="{CCE56501-E9C8-44D0-A696-4203D30DA41E}" dt="2020-08-25T17:16:55.614" v="2754" actId="1076"/>
          <ac:picMkLst>
            <pc:docMk/>
            <pc:sldMk cId="3081071678" sldId="302"/>
            <ac:picMk id="9" creationId="{DC11E8ED-A1CA-4981-9ECB-0F5D93D6CA62}"/>
          </ac:picMkLst>
        </pc:picChg>
      </pc:sldChg>
      <pc:sldChg chg="new del">
        <pc:chgData name="Longson Huang" userId="9f687e5da107d73b" providerId="LiveId" clId="{CCE56501-E9C8-44D0-A696-4203D30DA41E}" dt="2020-08-25T16:45:26.030" v="2419" actId="47"/>
        <pc:sldMkLst>
          <pc:docMk/>
          <pc:sldMk cId="455047723" sldId="303"/>
        </pc:sldMkLst>
      </pc:sldChg>
      <pc:sldChg chg="new del">
        <pc:chgData name="Longson Huang" userId="9f687e5da107d73b" providerId="LiveId" clId="{CCE56501-E9C8-44D0-A696-4203D30DA41E}" dt="2020-08-25T16:46:18.335" v="2460" actId="47"/>
        <pc:sldMkLst>
          <pc:docMk/>
          <pc:sldMk cId="2837215831" sldId="304"/>
        </pc:sldMkLst>
      </pc:sldChg>
      <pc:sldChg chg="new del">
        <pc:chgData name="Longson Huang" userId="9f687e5da107d73b" providerId="LiveId" clId="{CCE56501-E9C8-44D0-A696-4203D30DA41E}" dt="2020-08-25T16:46:19.695" v="2461" actId="47"/>
        <pc:sldMkLst>
          <pc:docMk/>
          <pc:sldMk cId="1391179447" sldId="305"/>
        </pc:sldMkLst>
      </pc:sldChg>
      <pc:sldChg chg="addSp modSp add mod">
        <pc:chgData name="Longson Huang" userId="9f687e5da107d73b" providerId="LiveId" clId="{CCE56501-E9C8-44D0-A696-4203D30DA41E}" dt="2020-08-25T17:14:59.686" v="2748" actId="1076"/>
        <pc:sldMkLst>
          <pc:docMk/>
          <pc:sldMk cId="3833949255" sldId="306"/>
        </pc:sldMkLst>
        <pc:spChg chg="mod">
          <ac:chgData name="Longson Huang" userId="9f687e5da107d73b" providerId="LiveId" clId="{CCE56501-E9C8-44D0-A696-4203D30DA41E}" dt="2020-08-25T16:45:43.384" v="2459"/>
          <ac:spMkLst>
            <pc:docMk/>
            <pc:sldMk cId="3833949255" sldId="306"/>
            <ac:spMk id="6" creationId="{A07C09B2-AEE4-4E8B-9792-AC66ED1AF11D}"/>
          </ac:spMkLst>
        </pc:spChg>
        <pc:spChg chg="mod">
          <ac:chgData name="Longson Huang" userId="9f687e5da107d73b" providerId="LiveId" clId="{CCE56501-E9C8-44D0-A696-4203D30DA41E}" dt="2020-08-25T17:14:55.158" v="2747"/>
          <ac:spMkLst>
            <pc:docMk/>
            <pc:sldMk cId="3833949255" sldId="306"/>
            <ac:spMk id="7" creationId="{1EFA0E96-19BC-416B-94AF-8C5C55939D63}"/>
          </ac:spMkLst>
        </pc:spChg>
        <pc:picChg chg="add mod">
          <ac:chgData name="Longson Huang" userId="9f687e5da107d73b" providerId="LiveId" clId="{CCE56501-E9C8-44D0-A696-4203D30DA41E}" dt="2020-08-25T17:14:59.686" v="2748" actId="1076"/>
          <ac:picMkLst>
            <pc:docMk/>
            <pc:sldMk cId="3833949255" sldId="306"/>
            <ac:picMk id="2" creationId="{84149433-DCA6-4356-A430-E0892F3A3B94}"/>
          </ac:picMkLst>
        </pc:picChg>
      </pc:sldChg>
      <pc:sldChg chg="addSp modSp add mod">
        <pc:chgData name="Longson Huang" userId="9f687e5da107d73b" providerId="LiveId" clId="{CCE56501-E9C8-44D0-A696-4203D30DA41E}" dt="2020-08-25T17:21:20.431" v="3035"/>
        <pc:sldMkLst>
          <pc:docMk/>
          <pc:sldMk cId="1550828165" sldId="307"/>
        </pc:sldMkLst>
        <pc:spChg chg="mod">
          <ac:chgData name="Longson Huang" userId="9f687e5da107d73b" providerId="LiveId" clId="{CCE56501-E9C8-44D0-A696-4203D30DA41E}" dt="2020-08-25T16:46:42.962" v="2527" actId="20577"/>
          <ac:spMkLst>
            <pc:docMk/>
            <pc:sldMk cId="1550828165" sldId="307"/>
            <ac:spMk id="6" creationId="{A07C09B2-AEE4-4E8B-9792-AC66ED1AF11D}"/>
          </ac:spMkLst>
        </pc:spChg>
        <pc:spChg chg="mod">
          <ac:chgData name="Longson Huang" userId="9f687e5da107d73b" providerId="LiveId" clId="{CCE56501-E9C8-44D0-A696-4203D30DA41E}" dt="2020-08-25T17:21:20.431" v="3035"/>
          <ac:spMkLst>
            <pc:docMk/>
            <pc:sldMk cId="1550828165" sldId="307"/>
            <ac:spMk id="7" creationId="{1EFA0E96-19BC-416B-94AF-8C5C55939D63}"/>
          </ac:spMkLst>
        </pc:spChg>
        <pc:picChg chg="add mod">
          <ac:chgData name="Longson Huang" userId="9f687e5da107d73b" providerId="LiveId" clId="{CCE56501-E9C8-44D0-A696-4203D30DA41E}" dt="2020-08-25T17:20:21.510" v="2845" actId="1076"/>
          <ac:picMkLst>
            <pc:docMk/>
            <pc:sldMk cId="1550828165" sldId="307"/>
            <ac:picMk id="2" creationId="{59F81160-9F03-4269-AA6F-69C518CE9E27}"/>
          </ac:picMkLst>
        </pc:picChg>
      </pc:sldChg>
      <pc:sldChg chg="addSp delSp modSp new mod">
        <pc:chgData name="Longson Huang" userId="9f687e5da107d73b" providerId="LiveId" clId="{CCE56501-E9C8-44D0-A696-4203D30DA41E}" dt="2020-08-25T16:56:33.836" v="2542" actId="26606"/>
        <pc:sldMkLst>
          <pc:docMk/>
          <pc:sldMk cId="2065110861" sldId="308"/>
        </pc:sldMkLst>
        <pc:spChg chg="add del">
          <ac:chgData name="Longson Huang" userId="9f687e5da107d73b" providerId="LiveId" clId="{CCE56501-E9C8-44D0-A696-4203D30DA41E}" dt="2020-08-25T16:56:15.700" v="2540" actId="26606"/>
          <ac:spMkLst>
            <pc:docMk/>
            <pc:sldMk cId="2065110861" sldId="308"/>
            <ac:spMk id="2" creationId="{404A528C-2729-4F59-8F58-8A8337B306E3}"/>
          </ac:spMkLst>
        </pc:spChg>
        <pc:spChg chg="add del">
          <ac:chgData name="Longson Huang" userId="9f687e5da107d73b" providerId="LiveId" clId="{CCE56501-E9C8-44D0-A696-4203D30DA41E}" dt="2020-08-25T16:56:15.700" v="2540" actId="26606"/>
          <ac:spMkLst>
            <pc:docMk/>
            <pc:sldMk cId="2065110861" sldId="308"/>
            <ac:spMk id="3" creationId="{F278EDD9-2728-4565-8AAC-6E9BA1024466}"/>
          </ac:spMkLst>
        </pc:spChg>
        <pc:spChg chg="mod ord modVis">
          <ac:chgData name="Longson Huang" userId="9f687e5da107d73b" providerId="LiveId" clId="{CCE56501-E9C8-44D0-A696-4203D30DA41E}" dt="2020-08-25T16:56:15.700" v="2540" actId="26606"/>
          <ac:spMkLst>
            <pc:docMk/>
            <pc:sldMk cId="2065110861" sldId="308"/>
            <ac:spMk id="4" creationId="{84FDA9E3-BA4D-449E-9D8B-93121C5601E9}"/>
          </ac:spMkLst>
        </pc:spChg>
        <pc:picChg chg="add mod">
          <ac:chgData name="Longson Huang" userId="9f687e5da107d73b" providerId="LiveId" clId="{CCE56501-E9C8-44D0-A696-4203D30DA41E}" dt="2020-08-25T16:56:33.836" v="2542" actId="26606"/>
          <ac:picMkLst>
            <pc:docMk/>
            <pc:sldMk cId="2065110861" sldId="308"/>
            <ac:picMk id="2050" creationId="{5110495C-8A89-48DD-853E-C88BED8404B5}"/>
          </ac:picMkLst>
        </pc:picChg>
      </pc:sldChg>
      <pc:sldChg chg="addSp delSp modSp new mod modClrScheme chgLayout">
        <pc:chgData name="Longson Huang" userId="9f687e5da107d73b" providerId="LiveId" clId="{CCE56501-E9C8-44D0-A696-4203D30DA41E}" dt="2020-08-25T17:30:24.477" v="3395"/>
        <pc:sldMkLst>
          <pc:docMk/>
          <pc:sldMk cId="2443317054" sldId="309"/>
        </pc:sldMkLst>
        <pc:spChg chg="del mod ord">
          <ac:chgData name="Longson Huang" userId="9f687e5da107d73b" providerId="LiveId" clId="{CCE56501-E9C8-44D0-A696-4203D30DA41E}" dt="2020-08-25T17:23:39.207" v="3068" actId="700"/>
          <ac:spMkLst>
            <pc:docMk/>
            <pc:sldMk cId="2443317054" sldId="309"/>
            <ac:spMk id="2" creationId="{20C49285-9EEE-4679-BE1B-D58C49A04902}"/>
          </ac:spMkLst>
        </pc:spChg>
        <pc:spChg chg="del">
          <ac:chgData name="Longson Huang" userId="9f687e5da107d73b" providerId="LiveId" clId="{CCE56501-E9C8-44D0-A696-4203D30DA41E}" dt="2020-08-25T17:23:39.207" v="3068" actId="700"/>
          <ac:spMkLst>
            <pc:docMk/>
            <pc:sldMk cId="2443317054" sldId="309"/>
            <ac:spMk id="3" creationId="{AF543AE7-A9B2-44DB-827A-6505A5E7BACF}"/>
          </ac:spMkLst>
        </pc:spChg>
        <pc:spChg chg="del mod ord">
          <ac:chgData name="Longson Huang" userId="9f687e5da107d73b" providerId="LiveId" clId="{CCE56501-E9C8-44D0-A696-4203D30DA41E}" dt="2020-08-25T17:23:39.207" v="3068" actId="700"/>
          <ac:spMkLst>
            <pc:docMk/>
            <pc:sldMk cId="2443317054" sldId="309"/>
            <ac:spMk id="4" creationId="{D19E53E3-1327-4F84-BDA2-C2ED2B6FAC11}"/>
          </ac:spMkLst>
        </pc:spChg>
        <pc:spChg chg="mod ord">
          <ac:chgData name="Longson Huang" userId="9f687e5da107d73b" providerId="LiveId" clId="{CCE56501-E9C8-44D0-A696-4203D30DA41E}" dt="2020-08-25T17:23:39.207" v="3068" actId="700"/>
          <ac:spMkLst>
            <pc:docMk/>
            <pc:sldMk cId="2443317054" sldId="309"/>
            <ac:spMk id="5" creationId="{A9A9EFD3-ACDE-48DF-B3CA-2DBEE525060A}"/>
          </ac:spMkLst>
        </pc:spChg>
        <pc:spChg chg="add mod ord">
          <ac:chgData name="Longson Huang" userId="9f687e5da107d73b" providerId="LiveId" clId="{CCE56501-E9C8-44D0-A696-4203D30DA41E}" dt="2020-08-25T17:29:10.799" v="3186"/>
          <ac:spMkLst>
            <pc:docMk/>
            <pc:sldMk cId="2443317054" sldId="309"/>
            <ac:spMk id="6" creationId="{5CC44A6E-8583-44AF-8E70-C76FB2911183}"/>
          </ac:spMkLst>
        </pc:spChg>
        <pc:spChg chg="add del mod ord">
          <ac:chgData name="Longson Huang" userId="9f687e5da107d73b" providerId="LiveId" clId="{CCE56501-E9C8-44D0-A696-4203D30DA41E}" dt="2020-08-25T17:26:15.517" v="3121"/>
          <ac:spMkLst>
            <pc:docMk/>
            <pc:sldMk cId="2443317054" sldId="309"/>
            <ac:spMk id="7" creationId="{AE7538FC-A893-4798-80C1-096E66F8CD2A}"/>
          </ac:spMkLst>
        </pc:spChg>
        <pc:spChg chg="add mod">
          <ac:chgData name="Longson Huang" userId="9f687e5da107d73b" providerId="LiveId" clId="{CCE56501-E9C8-44D0-A696-4203D30DA41E}" dt="2020-08-25T17:30:24.477" v="3395"/>
          <ac:spMkLst>
            <pc:docMk/>
            <pc:sldMk cId="2443317054" sldId="309"/>
            <ac:spMk id="17" creationId="{4EBFC9F9-498C-4C36-BE60-1A803D3DAD6C}"/>
          </ac:spMkLst>
        </pc:spChg>
        <pc:picChg chg="add del mod">
          <ac:chgData name="Longson Huang" userId="9f687e5da107d73b" providerId="LiveId" clId="{CCE56501-E9C8-44D0-A696-4203D30DA41E}" dt="2020-08-25T17:26:13.927" v="3120"/>
          <ac:picMkLst>
            <pc:docMk/>
            <pc:sldMk cId="2443317054" sldId="309"/>
            <ac:picMk id="9" creationId="{92FFD65C-D131-4D79-88E2-F6D170D63090}"/>
          </ac:picMkLst>
        </pc:picChg>
        <pc:picChg chg="add del mod">
          <ac:chgData name="Longson Huang" userId="9f687e5da107d73b" providerId="LiveId" clId="{CCE56501-E9C8-44D0-A696-4203D30DA41E}" dt="2020-08-25T17:28:02.024" v="3135" actId="478"/>
          <ac:picMkLst>
            <pc:docMk/>
            <pc:sldMk cId="2443317054" sldId="309"/>
            <ac:picMk id="11" creationId="{59252CDF-D1AF-4DFF-BDC9-038B9128D0E8}"/>
          </ac:picMkLst>
        </pc:picChg>
        <pc:picChg chg="add del mod">
          <ac:chgData name="Longson Huang" userId="9f687e5da107d73b" providerId="LiveId" clId="{CCE56501-E9C8-44D0-A696-4203D30DA41E}" dt="2020-08-25T17:27:59.032" v="3133" actId="478"/>
          <ac:picMkLst>
            <pc:docMk/>
            <pc:sldMk cId="2443317054" sldId="309"/>
            <ac:picMk id="13" creationId="{BBB5979D-AED4-4274-ADF0-06B34E071F07}"/>
          </ac:picMkLst>
        </pc:picChg>
        <pc:picChg chg="add mod">
          <ac:chgData name="Longson Huang" userId="9f687e5da107d73b" providerId="LiveId" clId="{CCE56501-E9C8-44D0-A696-4203D30DA41E}" dt="2020-08-25T17:28:15.069" v="3138" actId="1076"/>
          <ac:picMkLst>
            <pc:docMk/>
            <pc:sldMk cId="2443317054" sldId="309"/>
            <ac:picMk id="15" creationId="{024703D7-4AEF-40A2-AEA7-7BB8AD590436}"/>
          </ac:picMkLst>
        </pc:picChg>
      </pc:sldChg>
    </pc:docChg>
  </pc:docChgLst>
  <pc:docChgLst>
    <pc:chgData name="Longson Huang" userId="9f687e5da107d73b" providerId="LiveId" clId="{D8703500-7DA7-4D3A-87E7-F9AA5248AFDD}"/>
    <pc:docChg chg="custSel modSld sldOrd">
      <pc:chgData name="Longson Huang" userId="9f687e5da107d73b" providerId="LiveId" clId="{D8703500-7DA7-4D3A-87E7-F9AA5248AFDD}" dt="2020-08-26T05:32:40.160" v="10"/>
      <pc:docMkLst>
        <pc:docMk/>
      </pc:docMkLst>
      <pc:sldChg chg="ord">
        <pc:chgData name="Longson Huang" userId="9f687e5da107d73b" providerId="LiveId" clId="{D8703500-7DA7-4D3A-87E7-F9AA5248AFDD}" dt="2020-08-26T05:32:37.359" v="8"/>
        <pc:sldMkLst>
          <pc:docMk/>
          <pc:sldMk cId="1758635194" sldId="285"/>
        </pc:sldMkLst>
      </pc:sldChg>
      <pc:sldChg chg="ord">
        <pc:chgData name="Longson Huang" userId="9f687e5da107d73b" providerId="LiveId" clId="{D8703500-7DA7-4D3A-87E7-F9AA5248AFDD}" dt="2020-08-26T05:32:40.160" v="10"/>
        <pc:sldMkLst>
          <pc:docMk/>
          <pc:sldMk cId="3081071678" sldId="302"/>
        </pc:sldMkLst>
      </pc:sldChg>
      <pc:sldChg chg="addSp delSp modSp mod">
        <pc:chgData name="Longson Huang" userId="9f687e5da107d73b" providerId="LiveId" clId="{D8703500-7DA7-4D3A-87E7-F9AA5248AFDD}" dt="2020-08-26T05:32:28.057" v="6" actId="14100"/>
        <pc:sldMkLst>
          <pc:docMk/>
          <pc:sldMk cId="1550828165" sldId="307"/>
        </pc:sldMkLst>
        <pc:picChg chg="del">
          <ac:chgData name="Longson Huang" userId="9f687e5da107d73b" providerId="LiveId" clId="{D8703500-7DA7-4D3A-87E7-F9AA5248AFDD}" dt="2020-08-26T05:30:33.814" v="0" actId="478"/>
          <ac:picMkLst>
            <pc:docMk/>
            <pc:sldMk cId="1550828165" sldId="307"/>
            <ac:picMk id="2" creationId="{59F81160-9F03-4269-AA6F-69C518CE9E27}"/>
          </ac:picMkLst>
        </pc:picChg>
        <pc:picChg chg="add mod">
          <ac:chgData name="Longson Huang" userId="9f687e5da107d73b" providerId="LiveId" clId="{D8703500-7DA7-4D3A-87E7-F9AA5248AFDD}" dt="2020-08-26T05:32:28.057" v="6" actId="14100"/>
          <ac:picMkLst>
            <pc:docMk/>
            <pc:sldMk cId="1550828165" sldId="307"/>
            <ac:picMk id="3" creationId="{D90D957B-19B9-42BF-A938-DE819B441725}"/>
          </ac:picMkLst>
        </pc:picChg>
        <pc:picChg chg="add mod">
          <ac:chgData name="Longson Huang" userId="9f687e5da107d73b" providerId="LiveId" clId="{D8703500-7DA7-4D3A-87E7-F9AA5248AFDD}" dt="2020-08-26T05:32:21.268" v="5" actId="1076"/>
          <ac:picMkLst>
            <pc:docMk/>
            <pc:sldMk cId="1550828165" sldId="307"/>
            <ac:picMk id="4" creationId="{B0283B49-E742-44F7-BB81-58C0A10D77B9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4.png"/><Relationship Id="rId4" Type="http://schemas.openxmlformats.org/officeDocument/2006/relationships/image" Target="../media/image15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21.svg"/><Relationship Id="rId1" Type="http://schemas.openxmlformats.org/officeDocument/2006/relationships/image" Target="../media/image16.png"/><Relationship Id="rId6" Type="http://schemas.openxmlformats.org/officeDocument/2006/relationships/image" Target="../media/image25.svg"/><Relationship Id="rId5" Type="http://schemas.openxmlformats.org/officeDocument/2006/relationships/image" Target="../media/image18.png"/><Relationship Id="rId4" Type="http://schemas.openxmlformats.org/officeDocument/2006/relationships/image" Target="../media/image2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4.png"/><Relationship Id="rId4" Type="http://schemas.openxmlformats.org/officeDocument/2006/relationships/image" Target="../media/image15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21.svg"/><Relationship Id="rId1" Type="http://schemas.openxmlformats.org/officeDocument/2006/relationships/image" Target="../media/image16.png"/><Relationship Id="rId6" Type="http://schemas.openxmlformats.org/officeDocument/2006/relationships/image" Target="../media/image25.svg"/><Relationship Id="rId5" Type="http://schemas.openxmlformats.org/officeDocument/2006/relationships/image" Target="../media/image18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BBFF1D-734C-4CB2-874F-6584CB1A766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A4270D3-1A9F-48CB-A8AC-211EA99245DF}">
      <dgm:prSet/>
      <dgm:spPr/>
      <dgm:t>
        <a:bodyPr/>
        <a:lstStyle/>
        <a:p>
          <a:r>
            <a:rPr lang="en-US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CONFLUENCE – SP7021</a:t>
          </a:r>
          <a:r>
            <a:rPr lang="zh-TW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資料的寶庫</a:t>
          </a:r>
          <a:endParaRPr 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B458DF3-01F5-48C3-A91A-B9A55C430918}" type="parTrans" cxnId="{E82A1558-F418-45E9-849E-83C51094FF7D}">
      <dgm:prSet/>
      <dgm:spPr/>
      <dgm:t>
        <a:bodyPr/>
        <a:lstStyle/>
        <a:p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85B5669-DB26-48AB-8584-924C2102076B}" type="sibTrans" cxnId="{E82A1558-F418-45E9-849E-83C51094FF7D}">
      <dgm:prSet/>
      <dgm:spPr/>
      <dgm:t>
        <a:bodyPr/>
        <a:lstStyle/>
        <a:p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4323ED4-8B22-42D9-9369-852D1C02892F}">
      <dgm:prSet/>
      <dgm:spPr/>
      <dgm:t>
        <a:bodyPr/>
        <a:lstStyle/>
        <a:p>
          <a:r>
            <a:rPr lang="en-US" baseline="0">
              <a:latin typeface="微軟正黑體" panose="020B0604030504040204" pitchFamily="34" charset="-120"/>
              <a:ea typeface="微軟正黑體" panose="020B0604030504040204" pitchFamily="34" charset="-120"/>
            </a:rPr>
            <a:t>SP7021 – </a:t>
          </a:r>
          <a:r>
            <a:rPr lang="zh-TW" baseline="0">
              <a:latin typeface="微軟正黑體" panose="020B0604030504040204" pitchFamily="34" charset="-120"/>
              <a:ea typeface="微軟正黑體" panose="020B0604030504040204" pitchFamily="34" charset="-120"/>
            </a:rPr>
            <a:t>像</a:t>
          </a:r>
          <a:r>
            <a:rPr lang="en-US" baseline="0">
              <a:latin typeface="微軟正黑體" panose="020B0604030504040204" pitchFamily="34" charset="-120"/>
              <a:ea typeface="微軟正黑體" panose="020B0604030504040204" pitchFamily="34" charset="-120"/>
            </a:rPr>
            <a:t>MCU</a:t>
          </a:r>
          <a:r>
            <a:rPr lang="zh-TW" baseline="0">
              <a:latin typeface="微軟正黑體" panose="020B0604030504040204" pitchFamily="34" charset="-120"/>
              <a:ea typeface="微軟正黑體" panose="020B0604030504040204" pitchFamily="34" charset="-120"/>
            </a:rPr>
            <a:t>般的輕巧，卻有</a:t>
          </a:r>
          <a:r>
            <a:rPr lang="en-US" baseline="0">
              <a:latin typeface="微軟正黑體" panose="020B0604030504040204" pitchFamily="34" charset="-120"/>
              <a:ea typeface="微軟正黑體" panose="020B0604030504040204" pitchFamily="34" charset="-120"/>
            </a:rPr>
            <a:t>LINUX</a:t>
          </a:r>
          <a:r>
            <a:rPr lang="zh-TW" baseline="0">
              <a:latin typeface="微軟正黑體" panose="020B0604030504040204" pitchFamily="34" charset="-120"/>
              <a:ea typeface="微軟正黑體" panose="020B0604030504040204" pitchFamily="34" charset="-120"/>
            </a:rPr>
            <a:t>的資源</a:t>
          </a:r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456E483-B856-425F-BCF2-F8B52A383AB1}" type="parTrans" cxnId="{89A045C2-EED1-4062-978A-E7908E8FA381}">
      <dgm:prSet/>
      <dgm:spPr/>
      <dgm:t>
        <a:bodyPr/>
        <a:lstStyle/>
        <a:p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971C9A1-1625-49D7-B056-180646970A64}" type="sibTrans" cxnId="{89A045C2-EED1-4062-978A-E7908E8FA381}">
      <dgm:prSet/>
      <dgm:spPr/>
      <dgm:t>
        <a:bodyPr/>
        <a:lstStyle/>
        <a:p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C5471B7-F071-4FF3-B71C-3E4F1D996C37}">
      <dgm:prSet/>
      <dgm:spPr/>
      <dgm:t>
        <a:bodyPr/>
        <a:lstStyle/>
        <a:p>
          <a:r>
            <a:rPr lang="en-US" baseline="0">
              <a:latin typeface="微軟正黑體" panose="020B0604030504040204" pitchFamily="34" charset="-120"/>
              <a:ea typeface="微軟正黑體" panose="020B0604030504040204" pitchFamily="34" charset="-120"/>
            </a:rPr>
            <a:t>BANANA PI F2P/F2S – </a:t>
          </a:r>
          <a:r>
            <a:rPr lang="zh-TW" baseline="0">
              <a:latin typeface="微軟正黑體" panose="020B0604030504040204" pitchFamily="34" charset="-120"/>
              <a:ea typeface="微軟正黑體" panose="020B0604030504040204" pitchFamily="34" charset="-120"/>
            </a:rPr>
            <a:t>熟悉的創客開發板</a:t>
          </a:r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0E22989-2DB5-40E8-9A0E-B03D14F28724}" type="parTrans" cxnId="{BC17D343-F86F-43AD-8E1F-99FF11F6D992}">
      <dgm:prSet/>
      <dgm:spPr/>
      <dgm:t>
        <a:bodyPr/>
        <a:lstStyle/>
        <a:p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27AD932-633F-40A3-B01F-49FCEB9BAA84}" type="sibTrans" cxnId="{BC17D343-F86F-43AD-8E1F-99FF11F6D992}">
      <dgm:prSet/>
      <dgm:spPr/>
      <dgm:t>
        <a:bodyPr/>
        <a:lstStyle/>
        <a:p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1444AF3-8C1E-4EF5-B477-49AEB2F3592E}">
      <dgm:prSet/>
      <dgm:spPr/>
      <dgm:t>
        <a:bodyPr/>
        <a:lstStyle/>
        <a:p>
          <a:r>
            <a:rPr lang="en-US" baseline="0">
              <a:latin typeface="微軟正黑體" panose="020B0604030504040204" pitchFamily="34" charset="-120"/>
              <a:ea typeface="微軟正黑體" panose="020B0604030504040204" pitchFamily="34" charset="-120"/>
            </a:rPr>
            <a:t>APPLICATION </a:t>
          </a:r>
          <a:r>
            <a:rPr lang="zh-TW" baseline="0">
              <a:latin typeface="微軟正黑體" panose="020B0604030504040204" pitchFamily="34" charset="-120"/>
              <a:ea typeface="微軟正黑體" panose="020B0604030504040204" pitchFamily="34" charset="-120"/>
            </a:rPr>
            <a:t>應用可能性</a:t>
          </a:r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7C10C86-E75E-4B09-B713-551C80EB98B1}" type="parTrans" cxnId="{A684702C-A4A0-412E-A930-032422DF5455}">
      <dgm:prSet/>
      <dgm:spPr/>
      <dgm:t>
        <a:bodyPr/>
        <a:lstStyle/>
        <a:p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93011F5-09F0-42FD-A5C9-23E76E3FD02D}" type="sibTrans" cxnId="{A684702C-A4A0-412E-A930-032422DF5455}">
      <dgm:prSet/>
      <dgm:spPr/>
      <dgm:t>
        <a:bodyPr/>
        <a:lstStyle/>
        <a:p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BB726C5-61AF-41FC-979E-E84B5837E675}" type="pres">
      <dgm:prSet presAssocID="{BABBFF1D-734C-4CB2-874F-6584CB1A766A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6ECF468-FEAE-416D-BEE0-B77EB4B3FDCB}" type="pres">
      <dgm:prSet presAssocID="{FA4270D3-1A9F-48CB-A8AC-211EA99245DF}" presName="compNode" presStyleCnt="0"/>
      <dgm:spPr/>
    </dgm:pt>
    <dgm:pt modelId="{A4B20962-0B6E-4D72-9A56-C5E621C98935}" type="pres">
      <dgm:prSet presAssocID="{FA4270D3-1A9F-48CB-A8AC-211EA99245DF}" presName="bgRect" presStyleLbl="bgShp" presStyleIdx="0" presStyleCnt="4"/>
      <dgm:spPr/>
    </dgm:pt>
    <dgm:pt modelId="{CE54E97E-0ECA-4C87-9CBE-26C4E80D8DE6}" type="pres">
      <dgm:prSet presAssocID="{FA4270D3-1A9F-48CB-A8AC-211EA99245D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罗盘"/>
        </a:ext>
      </dgm:extLst>
    </dgm:pt>
    <dgm:pt modelId="{5C35B88C-A943-4FA7-8581-DD192AF4F049}" type="pres">
      <dgm:prSet presAssocID="{FA4270D3-1A9F-48CB-A8AC-211EA99245DF}" presName="spaceRect" presStyleCnt="0"/>
      <dgm:spPr/>
    </dgm:pt>
    <dgm:pt modelId="{AA925080-B7AA-4FCD-8D66-3BACB7CF5B4F}" type="pres">
      <dgm:prSet presAssocID="{FA4270D3-1A9F-48CB-A8AC-211EA99245DF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21372965-5740-4784-AFEF-FF4C7476F1CE}" type="pres">
      <dgm:prSet presAssocID="{285B5669-DB26-48AB-8584-924C2102076B}" presName="sibTrans" presStyleCnt="0"/>
      <dgm:spPr/>
    </dgm:pt>
    <dgm:pt modelId="{41A5F98E-A6B4-4000-9442-5BD4B390302A}" type="pres">
      <dgm:prSet presAssocID="{B4323ED4-8B22-42D9-9369-852D1C02892F}" presName="compNode" presStyleCnt="0"/>
      <dgm:spPr/>
    </dgm:pt>
    <dgm:pt modelId="{A07FF048-CDFF-4F9E-87B5-5F0B1D7A9A05}" type="pres">
      <dgm:prSet presAssocID="{B4323ED4-8B22-42D9-9369-852D1C02892F}" presName="bgRect" presStyleLbl="bgShp" presStyleIdx="1" presStyleCnt="4"/>
      <dgm:spPr/>
    </dgm:pt>
    <dgm:pt modelId="{9E482683-6FDE-448A-86F2-9750617799A0}" type="pres">
      <dgm:prSet presAssocID="{B4323ED4-8B22-42D9-9369-852D1C02892F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zh-TW" altLang="en-US"/>
        </a:p>
      </dgm:t>
      <dgm:extLst>
        <a:ext uri="{E40237B7-FDA0-4F09-8148-C483321AD2D9}">
          <dgm14:cNvPr xmlns:dgm14="http://schemas.microsoft.com/office/drawing/2010/diagram" id="0" name="" descr="处理器"/>
        </a:ext>
      </dgm:extLst>
    </dgm:pt>
    <dgm:pt modelId="{CDA4218F-9990-40A3-B349-E924C9B3991C}" type="pres">
      <dgm:prSet presAssocID="{B4323ED4-8B22-42D9-9369-852D1C02892F}" presName="spaceRect" presStyleCnt="0"/>
      <dgm:spPr/>
    </dgm:pt>
    <dgm:pt modelId="{DF48BCB0-BC67-47ED-8B6F-F76908AF4B08}" type="pres">
      <dgm:prSet presAssocID="{B4323ED4-8B22-42D9-9369-852D1C02892F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20C88468-9C16-41FC-AACD-9F010E05D563}" type="pres">
      <dgm:prSet presAssocID="{7971C9A1-1625-49D7-B056-180646970A64}" presName="sibTrans" presStyleCnt="0"/>
      <dgm:spPr/>
    </dgm:pt>
    <dgm:pt modelId="{932930B2-83E4-4D15-9922-3F6BF04205F6}" type="pres">
      <dgm:prSet presAssocID="{2C5471B7-F071-4FF3-B71C-3E4F1D996C37}" presName="compNode" presStyleCnt="0"/>
      <dgm:spPr/>
    </dgm:pt>
    <dgm:pt modelId="{B6CD77AF-7A89-41D7-AD54-369489A68978}" type="pres">
      <dgm:prSet presAssocID="{2C5471B7-F071-4FF3-B71C-3E4F1D996C37}" presName="bgRect" presStyleLbl="bgShp" presStyleIdx="2" presStyleCnt="4"/>
      <dgm:spPr/>
    </dgm:pt>
    <dgm:pt modelId="{BAE9F84C-95E1-4855-B04B-8223A11E6A12}" type="pres">
      <dgm:prSet presAssocID="{2C5471B7-F071-4FF3-B71C-3E4F1D996C37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zh-TW" altLang="en-US"/>
        </a:p>
      </dgm:t>
      <dgm:extLst>
        <a:ext uri="{E40237B7-FDA0-4F09-8148-C483321AD2D9}">
          <dgm14:cNvPr xmlns:dgm14="http://schemas.microsoft.com/office/drawing/2010/diagram" id="0" name="" descr="香蕉"/>
        </a:ext>
      </dgm:extLst>
    </dgm:pt>
    <dgm:pt modelId="{0EAB602D-119F-427E-969D-F538554FF7C7}" type="pres">
      <dgm:prSet presAssocID="{2C5471B7-F071-4FF3-B71C-3E4F1D996C37}" presName="spaceRect" presStyleCnt="0"/>
      <dgm:spPr/>
    </dgm:pt>
    <dgm:pt modelId="{39217A82-8E65-4F41-8743-2A23304FABC3}" type="pres">
      <dgm:prSet presAssocID="{2C5471B7-F071-4FF3-B71C-3E4F1D996C37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5BD16845-53DF-45C9-9E36-CB7573329ED3}" type="pres">
      <dgm:prSet presAssocID="{F27AD932-633F-40A3-B01F-49FCEB9BAA84}" presName="sibTrans" presStyleCnt="0"/>
      <dgm:spPr/>
    </dgm:pt>
    <dgm:pt modelId="{2D76A7D9-B08A-4098-8B99-0A291CB98E89}" type="pres">
      <dgm:prSet presAssocID="{11444AF3-8C1E-4EF5-B477-49AEB2F3592E}" presName="compNode" presStyleCnt="0"/>
      <dgm:spPr/>
    </dgm:pt>
    <dgm:pt modelId="{CD85C28D-1106-4A3B-A1E4-961457F63154}" type="pres">
      <dgm:prSet presAssocID="{11444AF3-8C1E-4EF5-B477-49AEB2F3592E}" presName="bgRect" presStyleLbl="bgShp" presStyleIdx="3" presStyleCnt="4"/>
      <dgm:spPr/>
    </dgm:pt>
    <dgm:pt modelId="{C7A3C6BF-7F14-4316-A4AD-60238804189F}" type="pres">
      <dgm:prSet presAssocID="{11444AF3-8C1E-4EF5-B477-49AEB2F3592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集体讨论"/>
        </a:ext>
      </dgm:extLst>
    </dgm:pt>
    <dgm:pt modelId="{46F24FDF-565B-46F4-8AA8-48BBAA802D64}" type="pres">
      <dgm:prSet presAssocID="{11444AF3-8C1E-4EF5-B477-49AEB2F3592E}" presName="spaceRect" presStyleCnt="0"/>
      <dgm:spPr/>
    </dgm:pt>
    <dgm:pt modelId="{510F75E3-AA00-424A-8C25-C2693FA854FA}" type="pres">
      <dgm:prSet presAssocID="{11444AF3-8C1E-4EF5-B477-49AEB2F3592E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7EE7411-DAE5-4B39-AD48-93C7BDB50622}" type="presOf" srcId="{FA4270D3-1A9F-48CB-A8AC-211EA99245DF}" destId="{AA925080-B7AA-4FCD-8D66-3BACB7CF5B4F}" srcOrd="0" destOrd="0" presId="urn:microsoft.com/office/officeart/2018/2/layout/IconVerticalSolidList"/>
    <dgm:cxn modelId="{82D7F5A2-0591-43FF-83E6-57B3788066D7}" type="presOf" srcId="{2C5471B7-F071-4FF3-B71C-3E4F1D996C37}" destId="{39217A82-8E65-4F41-8743-2A23304FABC3}" srcOrd="0" destOrd="0" presId="urn:microsoft.com/office/officeart/2018/2/layout/IconVerticalSolidList"/>
    <dgm:cxn modelId="{A684702C-A4A0-412E-A930-032422DF5455}" srcId="{BABBFF1D-734C-4CB2-874F-6584CB1A766A}" destId="{11444AF3-8C1E-4EF5-B477-49AEB2F3592E}" srcOrd="3" destOrd="0" parTransId="{B7C10C86-E75E-4B09-B713-551C80EB98B1}" sibTransId="{593011F5-09F0-42FD-A5C9-23E76E3FD02D}"/>
    <dgm:cxn modelId="{5F13316A-F2C1-405D-96C2-8B660151B2B1}" type="presOf" srcId="{11444AF3-8C1E-4EF5-B477-49AEB2F3592E}" destId="{510F75E3-AA00-424A-8C25-C2693FA854FA}" srcOrd="0" destOrd="0" presId="urn:microsoft.com/office/officeart/2018/2/layout/IconVerticalSolidList"/>
    <dgm:cxn modelId="{E9DA331F-4AD4-4A7D-B575-E4A1554D6B47}" type="presOf" srcId="{BABBFF1D-734C-4CB2-874F-6584CB1A766A}" destId="{0BB726C5-61AF-41FC-979E-E84B5837E675}" srcOrd="0" destOrd="0" presId="urn:microsoft.com/office/officeart/2018/2/layout/IconVerticalSolidList"/>
    <dgm:cxn modelId="{89A045C2-EED1-4062-978A-E7908E8FA381}" srcId="{BABBFF1D-734C-4CB2-874F-6584CB1A766A}" destId="{B4323ED4-8B22-42D9-9369-852D1C02892F}" srcOrd="1" destOrd="0" parTransId="{C456E483-B856-425F-BCF2-F8B52A383AB1}" sibTransId="{7971C9A1-1625-49D7-B056-180646970A64}"/>
    <dgm:cxn modelId="{E82A1558-F418-45E9-849E-83C51094FF7D}" srcId="{BABBFF1D-734C-4CB2-874F-6584CB1A766A}" destId="{FA4270D3-1A9F-48CB-A8AC-211EA99245DF}" srcOrd="0" destOrd="0" parTransId="{DB458DF3-01F5-48C3-A91A-B9A55C430918}" sibTransId="{285B5669-DB26-48AB-8584-924C2102076B}"/>
    <dgm:cxn modelId="{572A44B7-C5BA-4A0E-8B1D-2D358F3346DF}" type="presOf" srcId="{B4323ED4-8B22-42D9-9369-852D1C02892F}" destId="{DF48BCB0-BC67-47ED-8B6F-F76908AF4B08}" srcOrd="0" destOrd="0" presId="urn:microsoft.com/office/officeart/2018/2/layout/IconVerticalSolidList"/>
    <dgm:cxn modelId="{BC17D343-F86F-43AD-8E1F-99FF11F6D992}" srcId="{BABBFF1D-734C-4CB2-874F-6584CB1A766A}" destId="{2C5471B7-F071-4FF3-B71C-3E4F1D996C37}" srcOrd="2" destOrd="0" parTransId="{B0E22989-2DB5-40E8-9A0E-B03D14F28724}" sibTransId="{F27AD932-633F-40A3-B01F-49FCEB9BAA84}"/>
    <dgm:cxn modelId="{88D389EF-0DDB-4AEC-9D95-F950E105CBC9}" type="presParOf" srcId="{0BB726C5-61AF-41FC-979E-E84B5837E675}" destId="{D6ECF468-FEAE-416D-BEE0-B77EB4B3FDCB}" srcOrd="0" destOrd="0" presId="urn:microsoft.com/office/officeart/2018/2/layout/IconVerticalSolidList"/>
    <dgm:cxn modelId="{9B70D74C-7AF7-4C2A-9EC3-7D9766EEF084}" type="presParOf" srcId="{D6ECF468-FEAE-416D-BEE0-B77EB4B3FDCB}" destId="{A4B20962-0B6E-4D72-9A56-C5E621C98935}" srcOrd="0" destOrd="0" presId="urn:microsoft.com/office/officeart/2018/2/layout/IconVerticalSolidList"/>
    <dgm:cxn modelId="{FB15E494-60AA-4970-B29B-590998E7C407}" type="presParOf" srcId="{D6ECF468-FEAE-416D-BEE0-B77EB4B3FDCB}" destId="{CE54E97E-0ECA-4C87-9CBE-26C4E80D8DE6}" srcOrd="1" destOrd="0" presId="urn:microsoft.com/office/officeart/2018/2/layout/IconVerticalSolidList"/>
    <dgm:cxn modelId="{47F67455-F839-4DDC-AC6F-74E54B537C7B}" type="presParOf" srcId="{D6ECF468-FEAE-416D-BEE0-B77EB4B3FDCB}" destId="{5C35B88C-A943-4FA7-8581-DD192AF4F049}" srcOrd="2" destOrd="0" presId="urn:microsoft.com/office/officeart/2018/2/layout/IconVerticalSolidList"/>
    <dgm:cxn modelId="{29DF6103-0D24-48E7-BD94-46EEAAD63F6B}" type="presParOf" srcId="{D6ECF468-FEAE-416D-BEE0-B77EB4B3FDCB}" destId="{AA925080-B7AA-4FCD-8D66-3BACB7CF5B4F}" srcOrd="3" destOrd="0" presId="urn:microsoft.com/office/officeart/2018/2/layout/IconVerticalSolidList"/>
    <dgm:cxn modelId="{AB4143B2-238F-45A4-9285-69C77DCCCB33}" type="presParOf" srcId="{0BB726C5-61AF-41FC-979E-E84B5837E675}" destId="{21372965-5740-4784-AFEF-FF4C7476F1CE}" srcOrd="1" destOrd="0" presId="urn:microsoft.com/office/officeart/2018/2/layout/IconVerticalSolidList"/>
    <dgm:cxn modelId="{2C03D26E-2316-45C9-98F7-BD29889740D5}" type="presParOf" srcId="{0BB726C5-61AF-41FC-979E-E84B5837E675}" destId="{41A5F98E-A6B4-4000-9442-5BD4B390302A}" srcOrd="2" destOrd="0" presId="urn:microsoft.com/office/officeart/2018/2/layout/IconVerticalSolidList"/>
    <dgm:cxn modelId="{2D6F9B55-7930-4E40-A5D7-932CEA63A4FA}" type="presParOf" srcId="{41A5F98E-A6B4-4000-9442-5BD4B390302A}" destId="{A07FF048-CDFF-4F9E-87B5-5F0B1D7A9A05}" srcOrd="0" destOrd="0" presId="urn:microsoft.com/office/officeart/2018/2/layout/IconVerticalSolidList"/>
    <dgm:cxn modelId="{03C985DB-4E77-48BB-A4D0-B9F2B22434FC}" type="presParOf" srcId="{41A5F98E-A6B4-4000-9442-5BD4B390302A}" destId="{9E482683-6FDE-448A-86F2-9750617799A0}" srcOrd="1" destOrd="0" presId="urn:microsoft.com/office/officeart/2018/2/layout/IconVerticalSolidList"/>
    <dgm:cxn modelId="{C552A439-A6EF-429C-9E6C-7DBB1CF36AF4}" type="presParOf" srcId="{41A5F98E-A6B4-4000-9442-5BD4B390302A}" destId="{CDA4218F-9990-40A3-B349-E924C9B3991C}" srcOrd="2" destOrd="0" presId="urn:microsoft.com/office/officeart/2018/2/layout/IconVerticalSolidList"/>
    <dgm:cxn modelId="{723AADA0-4A93-4468-96D4-73E737F0F89E}" type="presParOf" srcId="{41A5F98E-A6B4-4000-9442-5BD4B390302A}" destId="{DF48BCB0-BC67-47ED-8B6F-F76908AF4B08}" srcOrd="3" destOrd="0" presId="urn:microsoft.com/office/officeart/2018/2/layout/IconVerticalSolidList"/>
    <dgm:cxn modelId="{4F1DFCD6-840C-40DF-9753-FCDF9CA87948}" type="presParOf" srcId="{0BB726C5-61AF-41FC-979E-E84B5837E675}" destId="{20C88468-9C16-41FC-AACD-9F010E05D563}" srcOrd="3" destOrd="0" presId="urn:microsoft.com/office/officeart/2018/2/layout/IconVerticalSolidList"/>
    <dgm:cxn modelId="{8C9581D7-D5B2-4AC7-9297-2D9732DC3E3F}" type="presParOf" srcId="{0BB726C5-61AF-41FC-979E-E84B5837E675}" destId="{932930B2-83E4-4D15-9922-3F6BF04205F6}" srcOrd="4" destOrd="0" presId="urn:microsoft.com/office/officeart/2018/2/layout/IconVerticalSolidList"/>
    <dgm:cxn modelId="{EB175FA5-EB38-4981-8110-AA7E595C411E}" type="presParOf" srcId="{932930B2-83E4-4D15-9922-3F6BF04205F6}" destId="{B6CD77AF-7A89-41D7-AD54-369489A68978}" srcOrd="0" destOrd="0" presId="urn:microsoft.com/office/officeart/2018/2/layout/IconVerticalSolidList"/>
    <dgm:cxn modelId="{E3291E94-B049-4669-A853-3C491BDFCD21}" type="presParOf" srcId="{932930B2-83E4-4D15-9922-3F6BF04205F6}" destId="{BAE9F84C-95E1-4855-B04B-8223A11E6A12}" srcOrd="1" destOrd="0" presId="urn:microsoft.com/office/officeart/2018/2/layout/IconVerticalSolidList"/>
    <dgm:cxn modelId="{F0F670D6-D9E9-40EA-8FCF-05FE033702DC}" type="presParOf" srcId="{932930B2-83E4-4D15-9922-3F6BF04205F6}" destId="{0EAB602D-119F-427E-969D-F538554FF7C7}" srcOrd="2" destOrd="0" presId="urn:microsoft.com/office/officeart/2018/2/layout/IconVerticalSolidList"/>
    <dgm:cxn modelId="{5DFDE62D-30B0-42E7-A3D5-D875B6A445F5}" type="presParOf" srcId="{932930B2-83E4-4D15-9922-3F6BF04205F6}" destId="{39217A82-8E65-4F41-8743-2A23304FABC3}" srcOrd="3" destOrd="0" presId="urn:microsoft.com/office/officeart/2018/2/layout/IconVerticalSolidList"/>
    <dgm:cxn modelId="{F563E764-9B33-4D9F-9BFD-98FC41467D2C}" type="presParOf" srcId="{0BB726C5-61AF-41FC-979E-E84B5837E675}" destId="{5BD16845-53DF-45C9-9E36-CB7573329ED3}" srcOrd="5" destOrd="0" presId="urn:microsoft.com/office/officeart/2018/2/layout/IconVerticalSolidList"/>
    <dgm:cxn modelId="{661167AF-283F-40AB-9892-5867B03150E3}" type="presParOf" srcId="{0BB726C5-61AF-41FC-979E-E84B5837E675}" destId="{2D76A7D9-B08A-4098-8B99-0A291CB98E89}" srcOrd="6" destOrd="0" presId="urn:microsoft.com/office/officeart/2018/2/layout/IconVerticalSolidList"/>
    <dgm:cxn modelId="{0E2CD4DE-8E35-4518-8D5A-1F633747E8E7}" type="presParOf" srcId="{2D76A7D9-B08A-4098-8B99-0A291CB98E89}" destId="{CD85C28D-1106-4A3B-A1E4-961457F63154}" srcOrd="0" destOrd="0" presId="urn:microsoft.com/office/officeart/2018/2/layout/IconVerticalSolidList"/>
    <dgm:cxn modelId="{58121F59-3698-4B0F-8EC2-F1F4E134B4D0}" type="presParOf" srcId="{2D76A7D9-B08A-4098-8B99-0A291CB98E89}" destId="{C7A3C6BF-7F14-4316-A4AD-60238804189F}" srcOrd="1" destOrd="0" presId="urn:microsoft.com/office/officeart/2018/2/layout/IconVerticalSolidList"/>
    <dgm:cxn modelId="{F65C3274-A561-4685-94A9-9C773E84DD55}" type="presParOf" srcId="{2D76A7D9-B08A-4098-8B99-0A291CB98E89}" destId="{46F24FDF-565B-46F4-8AA8-48BBAA802D64}" srcOrd="2" destOrd="0" presId="urn:microsoft.com/office/officeart/2018/2/layout/IconVerticalSolidList"/>
    <dgm:cxn modelId="{7E161D88-FFF6-4935-A554-58A8ABB2860B}" type="presParOf" srcId="{2D76A7D9-B08A-4098-8B99-0A291CB98E89}" destId="{510F75E3-AA00-424A-8C25-C2693FA854F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3E2C10-CE03-44E6-B945-ECF12A0A2D32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2E0D07D-C5CF-42BF-84FB-86550B9DE2D6}">
      <dgm:prSet/>
      <dgm:spPr/>
      <dgm:t>
        <a:bodyPr/>
        <a:lstStyle/>
        <a:p>
          <a:pPr>
            <a:defRPr cap="all"/>
          </a:pPr>
          <a:r>
            <a:rPr lang="zh-TW" baseline="0" dirty="0"/>
            <a:t>詳盡的</a:t>
          </a:r>
          <a:endParaRPr lang="en-US" altLang="zh-TW" baseline="0" dirty="0"/>
        </a:p>
        <a:p>
          <a:pPr>
            <a:defRPr cap="all"/>
          </a:pPr>
          <a:r>
            <a:rPr lang="en-US" altLang="zh-TW" baseline="0" dirty="0" err="1"/>
            <a:t>ic</a:t>
          </a:r>
          <a:r>
            <a:rPr lang="en-US" baseline="0" dirty="0"/>
            <a:t> DATASHEET</a:t>
          </a:r>
          <a:endParaRPr lang="en-US" dirty="0"/>
        </a:p>
      </dgm:t>
    </dgm:pt>
    <dgm:pt modelId="{12A2FC09-7C1D-4D4C-84E6-E2647F2761A0}" type="parTrans" cxnId="{66D54CF4-C111-4F64-B955-21CCF2150215}">
      <dgm:prSet/>
      <dgm:spPr/>
      <dgm:t>
        <a:bodyPr/>
        <a:lstStyle/>
        <a:p>
          <a:endParaRPr lang="en-US"/>
        </a:p>
      </dgm:t>
    </dgm:pt>
    <dgm:pt modelId="{9B1A5767-9B59-4DD0-A84D-B6DBD8BAD739}" type="sibTrans" cxnId="{66D54CF4-C111-4F64-B955-21CCF2150215}">
      <dgm:prSet/>
      <dgm:spPr/>
      <dgm:t>
        <a:bodyPr/>
        <a:lstStyle/>
        <a:p>
          <a:endParaRPr lang="en-US"/>
        </a:p>
      </dgm:t>
    </dgm:pt>
    <dgm:pt modelId="{C4F51598-44FD-4C05-9ACF-140F790DF294}">
      <dgm:prSet/>
      <dgm:spPr/>
      <dgm:t>
        <a:bodyPr/>
        <a:lstStyle/>
        <a:p>
          <a:pPr>
            <a:defRPr cap="all"/>
          </a:pPr>
          <a:r>
            <a:rPr lang="en-US" baseline="0"/>
            <a:t>SOFTWARE USER GUIDE</a:t>
          </a:r>
          <a:endParaRPr lang="en-US"/>
        </a:p>
      </dgm:t>
    </dgm:pt>
    <dgm:pt modelId="{36C8D878-8370-43D2-8FCC-ECFAEB94523E}" type="parTrans" cxnId="{CF4AB67E-7C0B-4B5A-B6F5-8572E3775AD9}">
      <dgm:prSet/>
      <dgm:spPr/>
      <dgm:t>
        <a:bodyPr/>
        <a:lstStyle/>
        <a:p>
          <a:endParaRPr lang="en-US"/>
        </a:p>
      </dgm:t>
    </dgm:pt>
    <dgm:pt modelId="{96D09868-4377-4FA6-9FFC-066E534F435D}" type="sibTrans" cxnId="{CF4AB67E-7C0B-4B5A-B6F5-8572E3775AD9}">
      <dgm:prSet/>
      <dgm:spPr/>
      <dgm:t>
        <a:bodyPr/>
        <a:lstStyle/>
        <a:p>
          <a:endParaRPr lang="en-US"/>
        </a:p>
      </dgm:t>
    </dgm:pt>
    <dgm:pt modelId="{C643231A-D883-4916-97D8-70F6DFEFACF6}">
      <dgm:prSet/>
      <dgm:spPr/>
      <dgm:t>
        <a:bodyPr/>
        <a:lstStyle/>
        <a:p>
          <a:pPr>
            <a:defRPr cap="all"/>
          </a:pPr>
          <a:r>
            <a:rPr lang="en-US" baseline="0"/>
            <a:t>APPLICATION NOTE</a:t>
          </a:r>
          <a:endParaRPr lang="en-US"/>
        </a:p>
      </dgm:t>
    </dgm:pt>
    <dgm:pt modelId="{C1ABE2B4-4F3D-4323-B939-6C42E603233E}" type="parTrans" cxnId="{4FB4483F-ACAD-470C-A3F3-F60995C43714}">
      <dgm:prSet/>
      <dgm:spPr/>
      <dgm:t>
        <a:bodyPr/>
        <a:lstStyle/>
        <a:p>
          <a:endParaRPr lang="en-US"/>
        </a:p>
      </dgm:t>
    </dgm:pt>
    <dgm:pt modelId="{9B5323CC-A994-4146-A898-69DA315A8382}" type="sibTrans" cxnId="{4FB4483F-ACAD-470C-A3F3-F60995C43714}">
      <dgm:prSet/>
      <dgm:spPr/>
      <dgm:t>
        <a:bodyPr/>
        <a:lstStyle/>
        <a:p>
          <a:endParaRPr lang="en-US"/>
        </a:p>
      </dgm:t>
    </dgm:pt>
    <dgm:pt modelId="{97BF29F8-339A-4D9B-B6B9-807BAF735C47}">
      <dgm:prSet/>
      <dgm:spPr/>
      <dgm:t>
        <a:bodyPr/>
        <a:lstStyle/>
        <a:p>
          <a:pPr>
            <a:defRPr cap="all"/>
          </a:pPr>
          <a:r>
            <a:rPr lang="en-US" baseline="0" dirty="0"/>
            <a:t>AI </a:t>
          </a:r>
          <a:br>
            <a:rPr lang="en-US" baseline="0" dirty="0"/>
          </a:br>
          <a:r>
            <a:rPr lang="en-US" baseline="0" dirty="0"/>
            <a:t>DEMO CASE</a:t>
          </a:r>
          <a:endParaRPr lang="en-US" dirty="0"/>
        </a:p>
      </dgm:t>
    </dgm:pt>
    <dgm:pt modelId="{E9CF5947-28A9-48E7-82A3-51EAA4C56F01}" type="parTrans" cxnId="{37086A7C-139C-4911-9974-127DB852A0CA}">
      <dgm:prSet/>
      <dgm:spPr/>
      <dgm:t>
        <a:bodyPr/>
        <a:lstStyle/>
        <a:p>
          <a:endParaRPr lang="en-US"/>
        </a:p>
      </dgm:t>
    </dgm:pt>
    <dgm:pt modelId="{57696D3D-F7FB-4A5C-AA8F-DD9E047BD735}" type="sibTrans" cxnId="{37086A7C-139C-4911-9974-127DB852A0CA}">
      <dgm:prSet/>
      <dgm:spPr/>
      <dgm:t>
        <a:bodyPr/>
        <a:lstStyle/>
        <a:p>
          <a:endParaRPr lang="en-US"/>
        </a:p>
      </dgm:t>
    </dgm:pt>
    <dgm:pt modelId="{482D6268-AB39-4A42-B337-1C9911D7E086}" type="pres">
      <dgm:prSet presAssocID="{663E2C10-CE03-44E6-B945-ECF12A0A2D32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0DE8E5F-342F-4DEC-AA9E-F58F96DD872B}" type="pres">
      <dgm:prSet presAssocID="{42E0D07D-C5CF-42BF-84FB-86550B9DE2D6}" presName="compNode" presStyleCnt="0"/>
      <dgm:spPr/>
    </dgm:pt>
    <dgm:pt modelId="{B6B0D28F-7A34-4779-8688-91F9C7AC4B1E}" type="pres">
      <dgm:prSet presAssocID="{42E0D07D-C5CF-42BF-84FB-86550B9DE2D6}" presName="iconBgRect" presStyleLbl="bgShp" presStyleIdx="0" presStyleCnt="4"/>
      <dgm:spPr/>
    </dgm:pt>
    <dgm:pt modelId="{9D305525-EA0A-4255-BFBF-C1B1A654CCE3}" type="pres">
      <dgm:prSet presAssocID="{42E0D07D-C5CF-42BF-84FB-86550B9DE2D6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zh-TW" altLang="en-US"/>
        </a:p>
      </dgm:t>
      <dgm:extLst>
        <a:ext uri="{E40237B7-FDA0-4F09-8148-C483321AD2D9}">
          <dgm14:cNvPr xmlns:dgm14="http://schemas.microsoft.com/office/drawing/2010/diagram" id="0" name="" descr="文档"/>
        </a:ext>
      </dgm:extLst>
    </dgm:pt>
    <dgm:pt modelId="{8D44BE32-0893-44E4-9F4A-DBBACF404DCC}" type="pres">
      <dgm:prSet presAssocID="{42E0D07D-C5CF-42BF-84FB-86550B9DE2D6}" presName="spaceRect" presStyleCnt="0"/>
      <dgm:spPr/>
    </dgm:pt>
    <dgm:pt modelId="{961B0738-9F7B-4358-B44E-B3ECABA8C880}" type="pres">
      <dgm:prSet presAssocID="{42E0D07D-C5CF-42BF-84FB-86550B9DE2D6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zh-TW" altLang="en-US"/>
        </a:p>
      </dgm:t>
    </dgm:pt>
    <dgm:pt modelId="{8E5AD322-F94B-4835-85B6-FB59DAA0B964}" type="pres">
      <dgm:prSet presAssocID="{9B1A5767-9B59-4DD0-A84D-B6DBD8BAD739}" presName="sibTrans" presStyleCnt="0"/>
      <dgm:spPr/>
    </dgm:pt>
    <dgm:pt modelId="{63050FCB-EE18-4925-B2E8-0045C36D9860}" type="pres">
      <dgm:prSet presAssocID="{C4F51598-44FD-4C05-9ACF-140F790DF294}" presName="compNode" presStyleCnt="0"/>
      <dgm:spPr/>
    </dgm:pt>
    <dgm:pt modelId="{FA40D05B-507D-449A-9644-AC11D6FE07DA}" type="pres">
      <dgm:prSet presAssocID="{C4F51598-44FD-4C05-9ACF-140F790DF294}" presName="iconBgRect" presStyleLbl="bgShp" presStyleIdx="1" presStyleCnt="4"/>
      <dgm:spPr/>
    </dgm:pt>
    <dgm:pt modelId="{209E25AE-34A6-4873-8869-83784DD1606B}" type="pres">
      <dgm:prSet presAssocID="{C4F51598-44FD-4C05-9ACF-140F790DF294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zh-TW" altLang="en-US"/>
        </a:p>
      </dgm:t>
      <dgm:extLst>
        <a:ext uri="{E40237B7-FDA0-4F09-8148-C483321AD2D9}">
          <dgm14:cNvPr xmlns:dgm14="http://schemas.microsoft.com/office/drawing/2010/diagram" id="0" name="" descr="便携式计算机"/>
        </a:ext>
      </dgm:extLst>
    </dgm:pt>
    <dgm:pt modelId="{55964F59-0682-4BA2-86A1-2FC116A85C2C}" type="pres">
      <dgm:prSet presAssocID="{C4F51598-44FD-4C05-9ACF-140F790DF294}" presName="spaceRect" presStyleCnt="0"/>
      <dgm:spPr/>
    </dgm:pt>
    <dgm:pt modelId="{66A5624C-2946-4362-822D-CE72DEFFBF98}" type="pres">
      <dgm:prSet presAssocID="{C4F51598-44FD-4C05-9ACF-140F790DF294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zh-TW" altLang="en-US"/>
        </a:p>
      </dgm:t>
    </dgm:pt>
    <dgm:pt modelId="{7AA94DA5-7D00-4221-B114-24A948DA6DCA}" type="pres">
      <dgm:prSet presAssocID="{96D09868-4377-4FA6-9FFC-066E534F435D}" presName="sibTrans" presStyleCnt="0"/>
      <dgm:spPr/>
    </dgm:pt>
    <dgm:pt modelId="{C309275D-C8CE-42BC-A20D-292F352F46B6}" type="pres">
      <dgm:prSet presAssocID="{C643231A-D883-4916-97D8-70F6DFEFACF6}" presName="compNode" presStyleCnt="0"/>
      <dgm:spPr/>
    </dgm:pt>
    <dgm:pt modelId="{F3E8158D-91C5-42CB-B33D-0911AEB42AA8}" type="pres">
      <dgm:prSet presAssocID="{C643231A-D883-4916-97D8-70F6DFEFACF6}" presName="iconBgRect" presStyleLbl="bgShp" presStyleIdx="2" presStyleCnt="4"/>
      <dgm:spPr/>
    </dgm:pt>
    <dgm:pt modelId="{D21A8B02-B0D5-45B0-8B1D-0B44458C8A9E}" type="pres">
      <dgm:prSet presAssocID="{C643231A-D883-4916-97D8-70F6DFEFACF6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zh-TW" altLang="en-US"/>
        </a:p>
      </dgm:t>
      <dgm:extLst>
        <a:ext uri="{E40237B7-FDA0-4F09-8148-C483321AD2D9}">
          <dgm14:cNvPr xmlns:dgm14="http://schemas.microsoft.com/office/drawing/2010/diagram" id="0" name="" descr="铅笔"/>
        </a:ext>
      </dgm:extLst>
    </dgm:pt>
    <dgm:pt modelId="{467554C5-C3E3-4EF7-BA97-8284AD618E1C}" type="pres">
      <dgm:prSet presAssocID="{C643231A-D883-4916-97D8-70F6DFEFACF6}" presName="spaceRect" presStyleCnt="0"/>
      <dgm:spPr/>
    </dgm:pt>
    <dgm:pt modelId="{B18D2392-D422-4A54-809C-520FF9FA43F4}" type="pres">
      <dgm:prSet presAssocID="{C643231A-D883-4916-97D8-70F6DFEFACF6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zh-TW" altLang="en-US"/>
        </a:p>
      </dgm:t>
    </dgm:pt>
    <dgm:pt modelId="{AB33C6AA-AD05-434F-B8F4-4E4F0CAFB6DE}" type="pres">
      <dgm:prSet presAssocID="{9B5323CC-A994-4146-A898-69DA315A8382}" presName="sibTrans" presStyleCnt="0"/>
      <dgm:spPr/>
    </dgm:pt>
    <dgm:pt modelId="{F25BB454-8538-415A-A0C5-8F1718854248}" type="pres">
      <dgm:prSet presAssocID="{97BF29F8-339A-4D9B-B6B9-807BAF735C47}" presName="compNode" presStyleCnt="0"/>
      <dgm:spPr/>
    </dgm:pt>
    <dgm:pt modelId="{B40EE90E-40C8-4A4E-933B-72C0C4D35090}" type="pres">
      <dgm:prSet presAssocID="{97BF29F8-339A-4D9B-B6B9-807BAF735C47}" presName="iconBgRect" presStyleLbl="bgShp" presStyleIdx="3" presStyleCnt="4"/>
      <dgm:spPr/>
    </dgm:pt>
    <dgm:pt modelId="{21921565-ECFC-4ECE-BC24-EFFD72684036}" type="pres">
      <dgm:prSet presAssocID="{97BF29F8-339A-4D9B-B6B9-807BAF735C47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zh-TW" altLang="en-US"/>
        </a:p>
      </dgm:t>
      <dgm:extLst>
        <a:ext uri="{E40237B7-FDA0-4F09-8148-C483321AD2D9}">
          <dgm14:cNvPr xmlns:dgm14="http://schemas.microsoft.com/office/drawing/2010/diagram" id="0" name="" descr="显示器"/>
        </a:ext>
      </dgm:extLst>
    </dgm:pt>
    <dgm:pt modelId="{6E405B28-459F-4741-8CE2-AF659C325338}" type="pres">
      <dgm:prSet presAssocID="{97BF29F8-339A-4D9B-B6B9-807BAF735C47}" presName="spaceRect" presStyleCnt="0"/>
      <dgm:spPr/>
    </dgm:pt>
    <dgm:pt modelId="{A7EE5FB3-F875-4C43-B49B-65ADCE10707E}" type="pres">
      <dgm:prSet presAssocID="{97BF29F8-339A-4D9B-B6B9-807BAF735C47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7086A7C-139C-4911-9974-127DB852A0CA}" srcId="{663E2C10-CE03-44E6-B945-ECF12A0A2D32}" destId="{97BF29F8-339A-4D9B-B6B9-807BAF735C47}" srcOrd="3" destOrd="0" parTransId="{E9CF5947-28A9-48E7-82A3-51EAA4C56F01}" sibTransId="{57696D3D-F7FB-4A5C-AA8F-DD9E047BD735}"/>
    <dgm:cxn modelId="{6933BE2B-C42E-4518-BB64-8D62DDCCFCF6}" type="presOf" srcId="{C643231A-D883-4916-97D8-70F6DFEFACF6}" destId="{B18D2392-D422-4A54-809C-520FF9FA43F4}" srcOrd="0" destOrd="0" presId="urn:microsoft.com/office/officeart/2018/5/layout/IconCircleLabelList"/>
    <dgm:cxn modelId="{66D54CF4-C111-4F64-B955-21CCF2150215}" srcId="{663E2C10-CE03-44E6-B945-ECF12A0A2D32}" destId="{42E0D07D-C5CF-42BF-84FB-86550B9DE2D6}" srcOrd="0" destOrd="0" parTransId="{12A2FC09-7C1D-4D4C-84E6-E2647F2761A0}" sibTransId="{9B1A5767-9B59-4DD0-A84D-B6DBD8BAD739}"/>
    <dgm:cxn modelId="{CF4AB67E-7C0B-4B5A-B6F5-8572E3775AD9}" srcId="{663E2C10-CE03-44E6-B945-ECF12A0A2D32}" destId="{C4F51598-44FD-4C05-9ACF-140F790DF294}" srcOrd="1" destOrd="0" parTransId="{36C8D878-8370-43D2-8FCC-ECFAEB94523E}" sibTransId="{96D09868-4377-4FA6-9FFC-066E534F435D}"/>
    <dgm:cxn modelId="{D298EA45-45BA-4F3A-95D0-626438D2345D}" type="presOf" srcId="{C4F51598-44FD-4C05-9ACF-140F790DF294}" destId="{66A5624C-2946-4362-822D-CE72DEFFBF98}" srcOrd="0" destOrd="0" presId="urn:microsoft.com/office/officeart/2018/5/layout/IconCircleLabelList"/>
    <dgm:cxn modelId="{4FB4483F-ACAD-470C-A3F3-F60995C43714}" srcId="{663E2C10-CE03-44E6-B945-ECF12A0A2D32}" destId="{C643231A-D883-4916-97D8-70F6DFEFACF6}" srcOrd="2" destOrd="0" parTransId="{C1ABE2B4-4F3D-4323-B939-6C42E603233E}" sibTransId="{9B5323CC-A994-4146-A898-69DA315A8382}"/>
    <dgm:cxn modelId="{5CFE6F24-1766-4558-A906-2E5BA65AE404}" type="presOf" srcId="{663E2C10-CE03-44E6-B945-ECF12A0A2D32}" destId="{482D6268-AB39-4A42-B337-1C9911D7E086}" srcOrd="0" destOrd="0" presId="urn:microsoft.com/office/officeart/2018/5/layout/IconCircleLabelList"/>
    <dgm:cxn modelId="{7AED8434-B5A4-4FDA-A148-D8FB71B17DC8}" type="presOf" srcId="{42E0D07D-C5CF-42BF-84FB-86550B9DE2D6}" destId="{961B0738-9F7B-4358-B44E-B3ECABA8C880}" srcOrd="0" destOrd="0" presId="urn:microsoft.com/office/officeart/2018/5/layout/IconCircleLabelList"/>
    <dgm:cxn modelId="{B687F5EF-F92B-4C68-9DB4-6DCAC8B12E8A}" type="presOf" srcId="{97BF29F8-339A-4D9B-B6B9-807BAF735C47}" destId="{A7EE5FB3-F875-4C43-B49B-65ADCE10707E}" srcOrd="0" destOrd="0" presId="urn:microsoft.com/office/officeart/2018/5/layout/IconCircleLabelList"/>
    <dgm:cxn modelId="{46BDB3ED-7E8C-498C-9BBF-1ED9896B6407}" type="presParOf" srcId="{482D6268-AB39-4A42-B337-1C9911D7E086}" destId="{A0DE8E5F-342F-4DEC-AA9E-F58F96DD872B}" srcOrd="0" destOrd="0" presId="urn:microsoft.com/office/officeart/2018/5/layout/IconCircleLabelList"/>
    <dgm:cxn modelId="{D568B593-F11E-463F-BADE-A99EC3BFE617}" type="presParOf" srcId="{A0DE8E5F-342F-4DEC-AA9E-F58F96DD872B}" destId="{B6B0D28F-7A34-4779-8688-91F9C7AC4B1E}" srcOrd="0" destOrd="0" presId="urn:microsoft.com/office/officeart/2018/5/layout/IconCircleLabelList"/>
    <dgm:cxn modelId="{B7A7FBB5-98EF-4855-B47C-A8FC8994C7CF}" type="presParOf" srcId="{A0DE8E5F-342F-4DEC-AA9E-F58F96DD872B}" destId="{9D305525-EA0A-4255-BFBF-C1B1A654CCE3}" srcOrd="1" destOrd="0" presId="urn:microsoft.com/office/officeart/2018/5/layout/IconCircleLabelList"/>
    <dgm:cxn modelId="{4DE67D4B-6A81-4F36-AC98-589BB0916D4B}" type="presParOf" srcId="{A0DE8E5F-342F-4DEC-AA9E-F58F96DD872B}" destId="{8D44BE32-0893-44E4-9F4A-DBBACF404DCC}" srcOrd="2" destOrd="0" presId="urn:microsoft.com/office/officeart/2018/5/layout/IconCircleLabelList"/>
    <dgm:cxn modelId="{32AFD487-1A86-40A3-8D2E-0010DC5509FC}" type="presParOf" srcId="{A0DE8E5F-342F-4DEC-AA9E-F58F96DD872B}" destId="{961B0738-9F7B-4358-B44E-B3ECABA8C880}" srcOrd="3" destOrd="0" presId="urn:microsoft.com/office/officeart/2018/5/layout/IconCircleLabelList"/>
    <dgm:cxn modelId="{696431C9-464B-496B-856A-40C34A4B44D4}" type="presParOf" srcId="{482D6268-AB39-4A42-B337-1C9911D7E086}" destId="{8E5AD322-F94B-4835-85B6-FB59DAA0B964}" srcOrd="1" destOrd="0" presId="urn:microsoft.com/office/officeart/2018/5/layout/IconCircleLabelList"/>
    <dgm:cxn modelId="{CCE6EE74-357B-428A-909A-A1B7F26CC00B}" type="presParOf" srcId="{482D6268-AB39-4A42-B337-1C9911D7E086}" destId="{63050FCB-EE18-4925-B2E8-0045C36D9860}" srcOrd="2" destOrd="0" presId="urn:microsoft.com/office/officeart/2018/5/layout/IconCircleLabelList"/>
    <dgm:cxn modelId="{FDF398FF-0EC7-4ED9-B039-8C6113556565}" type="presParOf" srcId="{63050FCB-EE18-4925-B2E8-0045C36D9860}" destId="{FA40D05B-507D-449A-9644-AC11D6FE07DA}" srcOrd="0" destOrd="0" presId="urn:microsoft.com/office/officeart/2018/5/layout/IconCircleLabelList"/>
    <dgm:cxn modelId="{F1E49BFF-AC34-4E3A-B756-927D00E77569}" type="presParOf" srcId="{63050FCB-EE18-4925-B2E8-0045C36D9860}" destId="{209E25AE-34A6-4873-8869-83784DD1606B}" srcOrd="1" destOrd="0" presId="urn:microsoft.com/office/officeart/2018/5/layout/IconCircleLabelList"/>
    <dgm:cxn modelId="{B028A199-1EA1-4CD5-9E0D-EB3475880F02}" type="presParOf" srcId="{63050FCB-EE18-4925-B2E8-0045C36D9860}" destId="{55964F59-0682-4BA2-86A1-2FC116A85C2C}" srcOrd="2" destOrd="0" presId="urn:microsoft.com/office/officeart/2018/5/layout/IconCircleLabelList"/>
    <dgm:cxn modelId="{9C819DF9-5D75-45DF-8AB3-C08587066C7C}" type="presParOf" srcId="{63050FCB-EE18-4925-B2E8-0045C36D9860}" destId="{66A5624C-2946-4362-822D-CE72DEFFBF98}" srcOrd="3" destOrd="0" presId="urn:microsoft.com/office/officeart/2018/5/layout/IconCircleLabelList"/>
    <dgm:cxn modelId="{5006FE9C-591C-4E5E-8A7B-44D9939AA453}" type="presParOf" srcId="{482D6268-AB39-4A42-B337-1C9911D7E086}" destId="{7AA94DA5-7D00-4221-B114-24A948DA6DCA}" srcOrd="3" destOrd="0" presId="urn:microsoft.com/office/officeart/2018/5/layout/IconCircleLabelList"/>
    <dgm:cxn modelId="{11AC1F66-F4FB-4D3F-8315-0A6DBF61541F}" type="presParOf" srcId="{482D6268-AB39-4A42-B337-1C9911D7E086}" destId="{C309275D-C8CE-42BC-A20D-292F352F46B6}" srcOrd="4" destOrd="0" presId="urn:microsoft.com/office/officeart/2018/5/layout/IconCircleLabelList"/>
    <dgm:cxn modelId="{9430B87F-5492-41D6-B12F-8479D03BFAFC}" type="presParOf" srcId="{C309275D-C8CE-42BC-A20D-292F352F46B6}" destId="{F3E8158D-91C5-42CB-B33D-0911AEB42AA8}" srcOrd="0" destOrd="0" presId="urn:microsoft.com/office/officeart/2018/5/layout/IconCircleLabelList"/>
    <dgm:cxn modelId="{87F6BD35-1A0C-4CF8-96BE-4D1A473BE8B0}" type="presParOf" srcId="{C309275D-C8CE-42BC-A20D-292F352F46B6}" destId="{D21A8B02-B0D5-45B0-8B1D-0B44458C8A9E}" srcOrd="1" destOrd="0" presId="urn:microsoft.com/office/officeart/2018/5/layout/IconCircleLabelList"/>
    <dgm:cxn modelId="{C135969B-CD7F-4916-9F72-86B1AB04B8C8}" type="presParOf" srcId="{C309275D-C8CE-42BC-A20D-292F352F46B6}" destId="{467554C5-C3E3-4EF7-BA97-8284AD618E1C}" srcOrd="2" destOrd="0" presId="urn:microsoft.com/office/officeart/2018/5/layout/IconCircleLabelList"/>
    <dgm:cxn modelId="{50E71D6C-B059-48CB-8D24-BA88D77E2828}" type="presParOf" srcId="{C309275D-C8CE-42BC-A20D-292F352F46B6}" destId="{B18D2392-D422-4A54-809C-520FF9FA43F4}" srcOrd="3" destOrd="0" presId="urn:microsoft.com/office/officeart/2018/5/layout/IconCircleLabelList"/>
    <dgm:cxn modelId="{0170EDFE-C174-4D12-BF19-220F9E7EEC2D}" type="presParOf" srcId="{482D6268-AB39-4A42-B337-1C9911D7E086}" destId="{AB33C6AA-AD05-434F-B8F4-4E4F0CAFB6DE}" srcOrd="5" destOrd="0" presId="urn:microsoft.com/office/officeart/2018/5/layout/IconCircleLabelList"/>
    <dgm:cxn modelId="{34D06A3D-9A6C-4B0F-ABAA-EEDE176E938C}" type="presParOf" srcId="{482D6268-AB39-4A42-B337-1C9911D7E086}" destId="{F25BB454-8538-415A-A0C5-8F1718854248}" srcOrd="6" destOrd="0" presId="urn:microsoft.com/office/officeart/2018/5/layout/IconCircleLabelList"/>
    <dgm:cxn modelId="{AC152F5E-B4CB-426E-8154-F8282887361D}" type="presParOf" srcId="{F25BB454-8538-415A-A0C5-8F1718854248}" destId="{B40EE90E-40C8-4A4E-933B-72C0C4D35090}" srcOrd="0" destOrd="0" presId="urn:microsoft.com/office/officeart/2018/5/layout/IconCircleLabelList"/>
    <dgm:cxn modelId="{D9F924E2-1C49-4B33-AC5E-CD6B71638DCE}" type="presParOf" srcId="{F25BB454-8538-415A-A0C5-8F1718854248}" destId="{21921565-ECFC-4ECE-BC24-EFFD72684036}" srcOrd="1" destOrd="0" presId="urn:microsoft.com/office/officeart/2018/5/layout/IconCircleLabelList"/>
    <dgm:cxn modelId="{DF1107B0-A341-4827-BBA2-E8B2F6E4F099}" type="presParOf" srcId="{F25BB454-8538-415A-A0C5-8F1718854248}" destId="{6E405B28-459F-4741-8CE2-AF659C325338}" srcOrd="2" destOrd="0" presId="urn:microsoft.com/office/officeart/2018/5/layout/IconCircleLabelList"/>
    <dgm:cxn modelId="{C9CFF216-D78C-406F-AF94-30C65FE1190F}" type="presParOf" srcId="{F25BB454-8538-415A-A0C5-8F1718854248}" destId="{A7EE5FB3-F875-4C43-B49B-65ADCE10707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B20962-0B6E-4D72-9A56-C5E621C98935}">
      <dsp:nvSpPr>
        <dsp:cNvPr id="0" name=""/>
        <dsp:cNvSpPr/>
      </dsp:nvSpPr>
      <dsp:spPr>
        <a:xfrm>
          <a:off x="0" y="1942"/>
          <a:ext cx="8280000" cy="98444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54E97E-0ECA-4C87-9CBE-26C4E80D8DE6}">
      <dsp:nvSpPr>
        <dsp:cNvPr id="0" name=""/>
        <dsp:cNvSpPr/>
      </dsp:nvSpPr>
      <dsp:spPr>
        <a:xfrm>
          <a:off x="297794" y="223442"/>
          <a:ext cx="541444" cy="5414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925080-B7AA-4FCD-8D66-3BACB7CF5B4F}">
      <dsp:nvSpPr>
        <dsp:cNvPr id="0" name=""/>
        <dsp:cNvSpPr/>
      </dsp:nvSpPr>
      <dsp:spPr>
        <a:xfrm>
          <a:off x="1137034" y="1942"/>
          <a:ext cx="7142965" cy="984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187" tIns="104187" rIns="104187" bIns="104187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CONFLUENCE – SP7021</a:t>
          </a:r>
          <a:r>
            <a:rPr lang="zh-TW" sz="2200" kern="120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資料的寶庫</a:t>
          </a:r>
          <a:endParaRPr lang="en-US" sz="2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137034" y="1942"/>
        <a:ext cx="7142965" cy="984445"/>
      </dsp:txXfrm>
    </dsp:sp>
    <dsp:sp modelId="{A07FF048-CDFF-4F9E-87B5-5F0B1D7A9A05}">
      <dsp:nvSpPr>
        <dsp:cNvPr id="0" name=""/>
        <dsp:cNvSpPr/>
      </dsp:nvSpPr>
      <dsp:spPr>
        <a:xfrm>
          <a:off x="0" y="1232499"/>
          <a:ext cx="8280000" cy="98444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482683-6FDE-448A-86F2-9750617799A0}">
      <dsp:nvSpPr>
        <dsp:cNvPr id="0" name=""/>
        <dsp:cNvSpPr/>
      </dsp:nvSpPr>
      <dsp:spPr>
        <a:xfrm>
          <a:off x="297794" y="1453999"/>
          <a:ext cx="541444" cy="54144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48BCB0-BC67-47ED-8B6F-F76908AF4B08}">
      <dsp:nvSpPr>
        <dsp:cNvPr id="0" name=""/>
        <dsp:cNvSpPr/>
      </dsp:nvSpPr>
      <dsp:spPr>
        <a:xfrm>
          <a:off x="1137034" y="1232499"/>
          <a:ext cx="7142965" cy="984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187" tIns="104187" rIns="104187" bIns="104187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baseline="0">
              <a:latin typeface="微軟正黑體" panose="020B0604030504040204" pitchFamily="34" charset="-120"/>
              <a:ea typeface="微軟正黑體" panose="020B0604030504040204" pitchFamily="34" charset="-120"/>
            </a:rPr>
            <a:t>SP7021 – </a:t>
          </a:r>
          <a:r>
            <a:rPr lang="zh-TW" sz="2200" kern="1200" baseline="0">
              <a:latin typeface="微軟正黑體" panose="020B0604030504040204" pitchFamily="34" charset="-120"/>
              <a:ea typeface="微軟正黑體" panose="020B0604030504040204" pitchFamily="34" charset="-120"/>
            </a:rPr>
            <a:t>像</a:t>
          </a:r>
          <a:r>
            <a:rPr lang="en-US" sz="2200" kern="1200" baseline="0">
              <a:latin typeface="微軟正黑體" panose="020B0604030504040204" pitchFamily="34" charset="-120"/>
              <a:ea typeface="微軟正黑體" panose="020B0604030504040204" pitchFamily="34" charset="-120"/>
            </a:rPr>
            <a:t>MCU</a:t>
          </a:r>
          <a:r>
            <a:rPr lang="zh-TW" sz="2200" kern="1200" baseline="0">
              <a:latin typeface="微軟正黑體" panose="020B0604030504040204" pitchFamily="34" charset="-120"/>
              <a:ea typeface="微軟正黑體" panose="020B0604030504040204" pitchFamily="34" charset="-120"/>
            </a:rPr>
            <a:t>般的輕巧，卻有</a:t>
          </a:r>
          <a:r>
            <a:rPr lang="en-US" sz="2200" kern="1200" baseline="0">
              <a:latin typeface="微軟正黑體" panose="020B0604030504040204" pitchFamily="34" charset="-120"/>
              <a:ea typeface="微軟正黑體" panose="020B0604030504040204" pitchFamily="34" charset="-120"/>
            </a:rPr>
            <a:t>LINUX</a:t>
          </a:r>
          <a:r>
            <a:rPr lang="zh-TW" sz="2200" kern="1200" baseline="0">
              <a:latin typeface="微軟正黑體" panose="020B0604030504040204" pitchFamily="34" charset="-120"/>
              <a:ea typeface="微軟正黑體" panose="020B0604030504040204" pitchFamily="34" charset="-120"/>
            </a:rPr>
            <a:t>的資源</a:t>
          </a:r>
          <a:endParaRPr lang="en-US" sz="22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137034" y="1232499"/>
        <a:ext cx="7142965" cy="984445"/>
      </dsp:txXfrm>
    </dsp:sp>
    <dsp:sp modelId="{B6CD77AF-7A89-41D7-AD54-369489A68978}">
      <dsp:nvSpPr>
        <dsp:cNvPr id="0" name=""/>
        <dsp:cNvSpPr/>
      </dsp:nvSpPr>
      <dsp:spPr>
        <a:xfrm>
          <a:off x="0" y="2463055"/>
          <a:ext cx="8280000" cy="98444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E9F84C-95E1-4855-B04B-8223A11E6A12}">
      <dsp:nvSpPr>
        <dsp:cNvPr id="0" name=""/>
        <dsp:cNvSpPr/>
      </dsp:nvSpPr>
      <dsp:spPr>
        <a:xfrm>
          <a:off x="297794" y="2684555"/>
          <a:ext cx="541444" cy="541444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217A82-8E65-4F41-8743-2A23304FABC3}">
      <dsp:nvSpPr>
        <dsp:cNvPr id="0" name=""/>
        <dsp:cNvSpPr/>
      </dsp:nvSpPr>
      <dsp:spPr>
        <a:xfrm>
          <a:off x="1137034" y="2463055"/>
          <a:ext cx="7142965" cy="984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187" tIns="104187" rIns="104187" bIns="104187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baseline="0">
              <a:latin typeface="微軟正黑體" panose="020B0604030504040204" pitchFamily="34" charset="-120"/>
              <a:ea typeface="微軟正黑體" panose="020B0604030504040204" pitchFamily="34" charset="-120"/>
            </a:rPr>
            <a:t>BANANA PI F2P/F2S – </a:t>
          </a:r>
          <a:r>
            <a:rPr lang="zh-TW" sz="2200" kern="1200" baseline="0">
              <a:latin typeface="微軟正黑體" panose="020B0604030504040204" pitchFamily="34" charset="-120"/>
              <a:ea typeface="微軟正黑體" panose="020B0604030504040204" pitchFamily="34" charset="-120"/>
            </a:rPr>
            <a:t>熟悉的創客開發板</a:t>
          </a:r>
          <a:endParaRPr lang="en-US" sz="22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137034" y="2463055"/>
        <a:ext cx="7142965" cy="984445"/>
      </dsp:txXfrm>
    </dsp:sp>
    <dsp:sp modelId="{CD85C28D-1106-4A3B-A1E4-961457F63154}">
      <dsp:nvSpPr>
        <dsp:cNvPr id="0" name=""/>
        <dsp:cNvSpPr/>
      </dsp:nvSpPr>
      <dsp:spPr>
        <a:xfrm>
          <a:off x="0" y="3693612"/>
          <a:ext cx="8280000" cy="98444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A3C6BF-7F14-4316-A4AD-60238804189F}">
      <dsp:nvSpPr>
        <dsp:cNvPr id="0" name=""/>
        <dsp:cNvSpPr/>
      </dsp:nvSpPr>
      <dsp:spPr>
        <a:xfrm>
          <a:off x="297794" y="3915112"/>
          <a:ext cx="541444" cy="54144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0F75E3-AA00-424A-8C25-C2693FA854FA}">
      <dsp:nvSpPr>
        <dsp:cNvPr id="0" name=""/>
        <dsp:cNvSpPr/>
      </dsp:nvSpPr>
      <dsp:spPr>
        <a:xfrm>
          <a:off x="1137034" y="3693612"/>
          <a:ext cx="7142965" cy="984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187" tIns="104187" rIns="104187" bIns="104187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baseline="0">
              <a:latin typeface="微軟正黑體" panose="020B0604030504040204" pitchFamily="34" charset="-120"/>
              <a:ea typeface="微軟正黑體" panose="020B0604030504040204" pitchFamily="34" charset="-120"/>
            </a:rPr>
            <a:t>APPLICATION </a:t>
          </a:r>
          <a:r>
            <a:rPr lang="zh-TW" sz="2200" kern="1200" baseline="0">
              <a:latin typeface="微軟正黑體" panose="020B0604030504040204" pitchFamily="34" charset="-120"/>
              <a:ea typeface="微軟正黑體" panose="020B0604030504040204" pitchFamily="34" charset="-120"/>
            </a:rPr>
            <a:t>應用可能性</a:t>
          </a:r>
          <a:endParaRPr lang="en-US" sz="22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137034" y="3693612"/>
        <a:ext cx="7142965" cy="9844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B0D28F-7A34-4779-8688-91F9C7AC4B1E}">
      <dsp:nvSpPr>
        <dsp:cNvPr id="0" name=""/>
        <dsp:cNvSpPr/>
      </dsp:nvSpPr>
      <dsp:spPr>
        <a:xfrm>
          <a:off x="418499" y="1260000"/>
          <a:ext cx="1098000" cy="10980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305525-EA0A-4255-BFBF-C1B1A654CCE3}">
      <dsp:nvSpPr>
        <dsp:cNvPr id="0" name=""/>
        <dsp:cNvSpPr/>
      </dsp:nvSpPr>
      <dsp:spPr>
        <a:xfrm>
          <a:off x="652500" y="1494000"/>
          <a:ext cx="630000" cy="63000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1B0738-9F7B-4358-B44E-B3ECABA8C880}">
      <dsp:nvSpPr>
        <dsp:cNvPr id="0" name=""/>
        <dsp:cNvSpPr/>
      </dsp:nvSpPr>
      <dsp:spPr>
        <a:xfrm>
          <a:off x="67500" y="270000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zh-TW" sz="2000" kern="1200" baseline="0" dirty="0"/>
            <a:t>詳盡的</a:t>
          </a:r>
          <a:endParaRPr lang="en-US" altLang="zh-TW" sz="2000" kern="1200" baseline="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altLang="zh-TW" sz="2000" kern="1200" baseline="0" dirty="0" err="1"/>
            <a:t>ic</a:t>
          </a:r>
          <a:r>
            <a:rPr lang="en-US" sz="2000" kern="1200" baseline="0" dirty="0"/>
            <a:t> DATASHEET</a:t>
          </a:r>
          <a:endParaRPr lang="en-US" sz="2000" kern="1200" dirty="0"/>
        </a:p>
      </dsp:txBody>
      <dsp:txXfrm>
        <a:off x="67500" y="2700000"/>
        <a:ext cx="1800000" cy="720000"/>
      </dsp:txXfrm>
    </dsp:sp>
    <dsp:sp modelId="{FA40D05B-507D-449A-9644-AC11D6FE07DA}">
      <dsp:nvSpPr>
        <dsp:cNvPr id="0" name=""/>
        <dsp:cNvSpPr/>
      </dsp:nvSpPr>
      <dsp:spPr>
        <a:xfrm>
          <a:off x="2533500" y="1260000"/>
          <a:ext cx="1098000" cy="10980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9E25AE-34A6-4873-8869-83784DD1606B}">
      <dsp:nvSpPr>
        <dsp:cNvPr id="0" name=""/>
        <dsp:cNvSpPr/>
      </dsp:nvSpPr>
      <dsp:spPr>
        <a:xfrm>
          <a:off x="2767500" y="1494000"/>
          <a:ext cx="630000" cy="63000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A5624C-2946-4362-822D-CE72DEFFBF98}">
      <dsp:nvSpPr>
        <dsp:cNvPr id="0" name=""/>
        <dsp:cNvSpPr/>
      </dsp:nvSpPr>
      <dsp:spPr>
        <a:xfrm>
          <a:off x="2182500" y="270000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2000" kern="1200" baseline="0"/>
            <a:t>SOFTWARE USER GUIDE</a:t>
          </a:r>
          <a:endParaRPr lang="en-US" sz="2000" kern="1200"/>
        </a:p>
      </dsp:txBody>
      <dsp:txXfrm>
        <a:off x="2182500" y="2700000"/>
        <a:ext cx="1800000" cy="720000"/>
      </dsp:txXfrm>
    </dsp:sp>
    <dsp:sp modelId="{F3E8158D-91C5-42CB-B33D-0911AEB42AA8}">
      <dsp:nvSpPr>
        <dsp:cNvPr id="0" name=""/>
        <dsp:cNvSpPr/>
      </dsp:nvSpPr>
      <dsp:spPr>
        <a:xfrm>
          <a:off x="4648500" y="1260000"/>
          <a:ext cx="1098000" cy="10980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1A8B02-B0D5-45B0-8B1D-0B44458C8A9E}">
      <dsp:nvSpPr>
        <dsp:cNvPr id="0" name=""/>
        <dsp:cNvSpPr/>
      </dsp:nvSpPr>
      <dsp:spPr>
        <a:xfrm>
          <a:off x="4882500" y="1494000"/>
          <a:ext cx="630000" cy="630000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8D2392-D422-4A54-809C-520FF9FA43F4}">
      <dsp:nvSpPr>
        <dsp:cNvPr id="0" name=""/>
        <dsp:cNvSpPr/>
      </dsp:nvSpPr>
      <dsp:spPr>
        <a:xfrm>
          <a:off x="4297500" y="270000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2000" kern="1200" baseline="0"/>
            <a:t>APPLICATION NOTE</a:t>
          </a:r>
          <a:endParaRPr lang="en-US" sz="2000" kern="1200"/>
        </a:p>
      </dsp:txBody>
      <dsp:txXfrm>
        <a:off x="4297500" y="2700000"/>
        <a:ext cx="1800000" cy="720000"/>
      </dsp:txXfrm>
    </dsp:sp>
    <dsp:sp modelId="{B40EE90E-40C8-4A4E-933B-72C0C4D35090}">
      <dsp:nvSpPr>
        <dsp:cNvPr id="0" name=""/>
        <dsp:cNvSpPr/>
      </dsp:nvSpPr>
      <dsp:spPr>
        <a:xfrm>
          <a:off x="6763500" y="1260000"/>
          <a:ext cx="1098000" cy="10980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921565-ECFC-4ECE-BC24-EFFD72684036}">
      <dsp:nvSpPr>
        <dsp:cNvPr id="0" name=""/>
        <dsp:cNvSpPr/>
      </dsp:nvSpPr>
      <dsp:spPr>
        <a:xfrm>
          <a:off x="6997500" y="1494000"/>
          <a:ext cx="630000" cy="630000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EE5FB3-F875-4C43-B49B-65ADCE10707E}">
      <dsp:nvSpPr>
        <dsp:cNvPr id="0" name=""/>
        <dsp:cNvSpPr/>
      </dsp:nvSpPr>
      <dsp:spPr>
        <a:xfrm>
          <a:off x="6412500" y="270000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2000" kern="1200" baseline="0" dirty="0"/>
            <a:t>AI </a:t>
          </a:r>
          <a:br>
            <a:rPr lang="en-US" sz="2000" kern="1200" baseline="0" dirty="0"/>
          </a:br>
          <a:r>
            <a:rPr lang="en-US" sz="2000" kern="1200" baseline="0" dirty="0"/>
            <a:t>DEMO CASE</a:t>
          </a:r>
          <a:endParaRPr lang="en-US" sz="2000" kern="1200" dirty="0"/>
        </a:p>
      </dsp:txBody>
      <dsp:txXfrm>
        <a:off x="6412500" y="2700000"/>
        <a:ext cx="18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595D3-BAC6-4FF2-A09A-2718E4852F35}" type="datetimeFigureOut">
              <a:rPr lang="zh-TW" altLang="en-US" smtClean="0"/>
              <a:t>2020/9/14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79FB6-AAEE-4F67-A4D0-A4C418D42AD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66510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70E0B-3AB0-46E2-84EC-FDBA884867A5}" type="datetimeFigureOut">
              <a:rPr lang="zh-TW" altLang="en-US" smtClean="0"/>
              <a:t>2020/9/14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4EEBE-9FC3-4FF7-B040-9884E4E9FE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62095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4EEBE-9FC3-4FF7-B040-9884E4E9FE43}" type="slidenum">
              <a:rPr lang="zh-TW" altLang="en-US" smtClean="0"/>
              <a:t>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0508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4EEBE-9FC3-4FF7-B040-9884E4E9FE43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4163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4EEBE-9FC3-4FF7-B040-9884E4E9FE43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1835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4EEBE-9FC3-4FF7-B040-9884E4E9FE43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1835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https://www.youtube.com/watch?v=hKx9yw0QQ9g&amp;feature=emb_err_woyt</a:t>
            </a:r>
            <a:endParaRPr lang="zh-TW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4EEBE-9FC3-4FF7-B040-9884E4E9FE43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0323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4EEBE-9FC3-4FF7-B040-9884E4E9FE43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7504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 userDrawn="1"/>
        </p:nvGrpSpPr>
        <p:grpSpPr>
          <a:xfrm>
            <a:off x="2483768" y="4139876"/>
            <a:ext cx="6661652" cy="360000"/>
            <a:chOff x="2483768" y="4127416"/>
            <a:chExt cx="6661652" cy="360000"/>
          </a:xfrm>
        </p:grpSpPr>
        <p:sp>
          <p:nvSpPr>
            <p:cNvPr id="9" name="流程圖: 人工輸入 6"/>
            <p:cNvSpPr/>
            <p:nvPr userDrawn="1"/>
          </p:nvSpPr>
          <p:spPr>
            <a:xfrm rot="16200000">
              <a:off x="6134049" y="1476044"/>
              <a:ext cx="360000" cy="566274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0 h 13549"/>
                <a:gd name="connsiteX1" fmla="*/ 10000 w 10000"/>
                <a:gd name="connsiteY1" fmla="*/ 3549 h 13549"/>
                <a:gd name="connsiteX2" fmla="*/ 10000 w 10000"/>
                <a:gd name="connsiteY2" fmla="*/ 13549 h 13549"/>
                <a:gd name="connsiteX3" fmla="*/ 0 w 10000"/>
                <a:gd name="connsiteY3" fmla="*/ 13549 h 13549"/>
                <a:gd name="connsiteX4" fmla="*/ 0 w 10000"/>
                <a:gd name="connsiteY4" fmla="*/ 0 h 13549"/>
                <a:gd name="connsiteX0" fmla="*/ 0 w 10000"/>
                <a:gd name="connsiteY0" fmla="*/ 0 h 81301"/>
                <a:gd name="connsiteX1" fmla="*/ 10000 w 10000"/>
                <a:gd name="connsiteY1" fmla="*/ 3549 h 81301"/>
                <a:gd name="connsiteX2" fmla="*/ 9294 w 10000"/>
                <a:gd name="connsiteY2" fmla="*/ 81301 h 81301"/>
                <a:gd name="connsiteX3" fmla="*/ 0 w 10000"/>
                <a:gd name="connsiteY3" fmla="*/ 13549 h 81301"/>
                <a:gd name="connsiteX4" fmla="*/ 0 w 10000"/>
                <a:gd name="connsiteY4" fmla="*/ 0 h 81301"/>
                <a:gd name="connsiteX0" fmla="*/ 0 w 10000"/>
                <a:gd name="connsiteY0" fmla="*/ 0 h 81453"/>
                <a:gd name="connsiteX1" fmla="*/ 10000 w 10000"/>
                <a:gd name="connsiteY1" fmla="*/ 3549 h 81453"/>
                <a:gd name="connsiteX2" fmla="*/ 9395 w 10000"/>
                <a:gd name="connsiteY2" fmla="*/ 81453 h 81453"/>
                <a:gd name="connsiteX3" fmla="*/ 0 w 10000"/>
                <a:gd name="connsiteY3" fmla="*/ 13549 h 81453"/>
                <a:gd name="connsiteX4" fmla="*/ 0 w 10000"/>
                <a:gd name="connsiteY4" fmla="*/ 0 h 81453"/>
                <a:gd name="connsiteX0" fmla="*/ 0 w 10000"/>
                <a:gd name="connsiteY0" fmla="*/ 0 h 85777"/>
                <a:gd name="connsiteX1" fmla="*/ 10000 w 10000"/>
                <a:gd name="connsiteY1" fmla="*/ 3549 h 85777"/>
                <a:gd name="connsiteX2" fmla="*/ 9395 w 10000"/>
                <a:gd name="connsiteY2" fmla="*/ 81453 h 85777"/>
                <a:gd name="connsiteX3" fmla="*/ 302 w 10000"/>
                <a:gd name="connsiteY3" fmla="*/ 85777 h 85777"/>
                <a:gd name="connsiteX4" fmla="*/ 0 w 10000"/>
                <a:gd name="connsiteY4" fmla="*/ 0 h 85777"/>
                <a:gd name="connsiteX0" fmla="*/ 0 w 10000"/>
                <a:gd name="connsiteY0" fmla="*/ 0 h 118401"/>
                <a:gd name="connsiteX1" fmla="*/ 10000 w 10000"/>
                <a:gd name="connsiteY1" fmla="*/ 3549 h 118401"/>
                <a:gd name="connsiteX2" fmla="*/ 9395 w 10000"/>
                <a:gd name="connsiteY2" fmla="*/ 81453 h 118401"/>
                <a:gd name="connsiteX3" fmla="*/ 100 w 10000"/>
                <a:gd name="connsiteY3" fmla="*/ 118401 h 118401"/>
                <a:gd name="connsiteX4" fmla="*/ 0 w 10000"/>
                <a:gd name="connsiteY4" fmla="*/ 0 h 118401"/>
                <a:gd name="connsiteX0" fmla="*/ 0 w 10000"/>
                <a:gd name="connsiteY0" fmla="*/ 0 h 118401"/>
                <a:gd name="connsiteX1" fmla="*/ 10000 w 10000"/>
                <a:gd name="connsiteY1" fmla="*/ 3549 h 118401"/>
                <a:gd name="connsiteX2" fmla="*/ 9496 w 10000"/>
                <a:gd name="connsiteY2" fmla="*/ 118326 h 118401"/>
                <a:gd name="connsiteX3" fmla="*/ 100 w 10000"/>
                <a:gd name="connsiteY3" fmla="*/ 118401 h 118401"/>
                <a:gd name="connsiteX4" fmla="*/ 0 w 10000"/>
                <a:gd name="connsiteY4" fmla="*/ 0 h 118401"/>
                <a:gd name="connsiteX0" fmla="*/ 0 w 10000"/>
                <a:gd name="connsiteY0" fmla="*/ 0 h 118401"/>
                <a:gd name="connsiteX1" fmla="*/ 10000 w 10000"/>
                <a:gd name="connsiteY1" fmla="*/ 3549 h 118401"/>
                <a:gd name="connsiteX2" fmla="*/ 9496 w 10000"/>
                <a:gd name="connsiteY2" fmla="*/ 118326 h 118401"/>
                <a:gd name="connsiteX3" fmla="*/ 100 w 10000"/>
                <a:gd name="connsiteY3" fmla="*/ 118401 h 118401"/>
                <a:gd name="connsiteX4" fmla="*/ 0 w 10000"/>
                <a:gd name="connsiteY4" fmla="*/ 0 h 118401"/>
                <a:gd name="connsiteX0" fmla="*/ 0 w 10000"/>
                <a:gd name="connsiteY0" fmla="*/ 0 h 118401"/>
                <a:gd name="connsiteX1" fmla="*/ 10000 w 10000"/>
                <a:gd name="connsiteY1" fmla="*/ 3549 h 118401"/>
                <a:gd name="connsiteX2" fmla="*/ 9496 w 10000"/>
                <a:gd name="connsiteY2" fmla="*/ 118326 h 118401"/>
                <a:gd name="connsiteX3" fmla="*/ 100 w 10000"/>
                <a:gd name="connsiteY3" fmla="*/ 118401 h 118401"/>
                <a:gd name="connsiteX4" fmla="*/ 0 w 10000"/>
                <a:gd name="connsiteY4" fmla="*/ 0 h 118401"/>
                <a:gd name="connsiteX0" fmla="*/ 0 w 10000"/>
                <a:gd name="connsiteY0" fmla="*/ 0 h 118401"/>
                <a:gd name="connsiteX1" fmla="*/ 10000 w 10000"/>
                <a:gd name="connsiteY1" fmla="*/ 3549 h 118401"/>
                <a:gd name="connsiteX2" fmla="*/ 9798 w 10000"/>
                <a:gd name="connsiteY2" fmla="*/ 118326 h 118401"/>
                <a:gd name="connsiteX3" fmla="*/ 100 w 10000"/>
                <a:gd name="connsiteY3" fmla="*/ 118401 h 118401"/>
                <a:gd name="connsiteX4" fmla="*/ 0 w 10000"/>
                <a:gd name="connsiteY4" fmla="*/ 0 h 118401"/>
                <a:gd name="connsiteX0" fmla="*/ 0 w 10112"/>
                <a:gd name="connsiteY0" fmla="*/ 0 h 118401"/>
                <a:gd name="connsiteX1" fmla="*/ 10000 w 10112"/>
                <a:gd name="connsiteY1" fmla="*/ 3549 h 118401"/>
                <a:gd name="connsiteX2" fmla="*/ 10100 w 10112"/>
                <a:gd name="connsiteY2" fmla="*/ 118326 h 118401"/>
                <a:gd name="connsiteX3" fmla="*/ 100 w 10112"/>
                <a:gd name="connsiteY3" fmla="*/ 118401 h 118401"/>
                <a:gd name="connsiteX4" fmla="*/ 0 w 10112"/>
                <a:gd name="connsiteY4" fmla="*/ 0 h 118401"/>
                <a:gd name="connsiteX0" fmla="*/ 0 w 10000"/>
                <a:gd name="connsiteY0" fmla="*/ 0 h 118401"/>
                <a:gd name="connsiteX1" fmla="*/ 10000 w 10000"/>
                <a:gd name="connsiteY1" fmla="*/ 3549 h 118401"/>
                <a:gd name="connsiteX2" fmla="*/ 9898 w 10000"/>
                <a:gd name="connsiteY2" fmla="*/ 118326 h 118401"/>
                <a:gd name="connsiteX3" fmla="*/ 100 w 10000"/>
                <a:gd name="connsiteY3" fmla="*/ 118401 h 118401"/>
                <a:gd name="connsiteX4" fmla="*/ 0 w 10000"/>
                <a:gd name="connsiteY4" fmla="*/ 0 h 118401"/>
                <a:gd name="connsiteX0" fmla="*/ 0 w 10018"/>
                <a:gd name="connsiteY0" fmla="*/ 0 h 118402"/>
                <a:gd name="connsiteX1" fmla="*/ 10000 w 10018"/>
                <a:gd name="connsiteY1" fmla="*/ 3549 h 118402"/>
                <a:gd name="connsiteX2" fmla="*/ 9999 w 10018"/>
                <a:gd name="connsiteY2" fmla="*/ 118402 h 118402"/>
                <a:gd name="connsiteX3" fmla="*/ 100 w 10018"/>
                <a:gd name="connsiteY3" fmla="*/ 118401 h 118402"/>
                <a:gd name="connsiteX4" fmla="*/ 0 w 10018"/>
                <a:gd name="connsiteY4" fmla="*/ 0 h 118402"/>
                <a:gd name="connsiteX0" fmla="*/ 0 w 10000"/>
                <a:gd name="connsiteY0" fmla="*/ 0 h 118402"/>
                <a:gd name="connsiteX1" fmla="*/ 10000 w 10000"/>
                <a:gd name="connsiteY1" fmla="*/ 3549 h 118402"/>
                <a:gd name="connsiteX2" fmla="*/ 9999 w 10000"/>
                <a:gd name="connsiteY2" fmla="*/ 118402 h 118402"/>
                <a:gd name="connsiteX3" fmla="*/ 100 w 10000"/>
                <a:gd name="connsiteY3" fmla="*/ 118401 h 118402"/>
                <a:gd name="connsiteX4" fmla="*/ 0 w 10000"/>
                <a:gd name="connsiteY4" fmla="*/ 0 h 118402"/>
                <a:gd name="connsiteX0" fmla="*/ 0 w 10000"/>
                <a:gd name="connsiteY0" fmla="*/ 0 h 118402"/>
                <a:gd name="connsiteX1" fmla="*/ 10000 w 10000"/>
                <a:gd name="connsiteY1" fmla="*/ 3549 h 118402"/>
                <a:gd name="connsiteX2" fmla="*/ 9999 w 10000"/>
                <a:gd name="connsiteY2" fmla="*/ 118402 h 118402"/>
                <a:gd name="connsiteX3" fmla="*/ 100 w 10000"/>
                <a:gd name="connsiteY3" fmla="*/ 118401 h 118402"/>
                <a:gd name="connsiteX4" fmla="*/ 0 w 10000"/>
                <a:gd name="connsiteY4" fmla="*/ 0 h 118402"/>
                <a:gd name="connsiteX0" fmla="*/ 0 w 10000"/>
                <a:gd name="connsiteY0" fmla="*/ 0 h 118402"/>
                <a:gd name="connsiteX1" fmla="*/ 10000 w 10000"/>
                <a:gd name="connsiteY1" fmla="*/ 3549 h 118402"/>
                <a:gd name="connsiteX2" fmla="*/ 9999 w 10000"/>
                <a:gd name="connsiteY2" fmla="*/ 118402 h 118402"/>
                <a:gd name="connsiteX3" fmla="*/ 100 w 10000"/>
                <a:gd name="connsiteY3" fmla="*/ 118401 h 118402"/>
                <a:gd name="connsiteX4" fmla="*/ 0 w 10000"/>
                <a:gd name="connsiteY4" fmla="*/ 0 h 118402"/>
                <a:gd name="connsiteX0" fmla="*/ 0 w 10000"/>
                <a:gd name="connsiteY0" fmla="*/ 0 h 118402"/>
                <a:gd name="connsiteX1" fmla="*/ 10000 w 10000"/>
                <a:gd name="connsiteY1" fmla="*/ 3549 h 118402"/>
                <a:gd name="connsiteX2" fmla="*/ 9999 w 10000"/>
                <a:gd name="connsiteY2" fmla="*/ 118402 h 118402"/>
                <a:gd name="connsiteX3" fmla="*/ 34 w 10000"/>
                <a:gd name="connsiteY3" fmla="*/ 118401 h 118402"/>
                <a:gd name="connsiteX4" fmla="*/ 0 w 10000"/>
                <a:gd name="connsiteY4" fmla="*/ 0 h 118402"/>
                <a:gd name="connsiteX0" fmla="*/ 102 w 10102"/>
                <a:gd name="connsiteY0" fmla="*/ 0 h 118402"/>
                <a:gd name="connsiteX1" fmla="*/ 10102 w 10102"/>
                <a:gd name="connsiteY1" fmla="*/ 3549 h 118402"/>
                <a:gd name="connsiteX2" fmla="*/ 10101 w 10102"/>
                <a:gd name="connsiteY2" fmla="*/ 118402 h 118402"/>
                <a:gd name="connsiteX3" fmla="*/ 4 w 10102"/>
                <a:gd name="connsiteY3" fmla="*/ 118351 h 118402"/>
                <a:gd name="connsiteX4" fmla="*/ 102 w 10102"/>
                <a:gd name="connsiteY4" fmla="*/ 0 h 118402"/>
                <a:gd name="connsiteX0" fmla="*/ 39 w 10039"/>
                <a:gd name="connsiteY0" fmla="*/ 0 h 118402"/>
                <a:gd name="connsiteX1" fmla="*/ 10039 w 10039"/>
                <a:gd name="connsiteY1" fmla="*/ 3549 h 118402"/>
                <a:gd name="connsiteX2" fmla="*/ 10038 w 10039"/>
                <a:gd name="connsiteY2" fmla="*/ 118402 h 118402"/>
                <a:gd name="connsiteX3" fmla="*/ 7 w 10039"/>
                <a:gd name="connsiteY3" fmla="*/ 118351 h 118402"/>
                <a:gd name="connsiteX4" fmla="*/ 39 w 10039"/>
                <a:gd name="connsiteY4" fmla="*/ 0 h 118402"/>
                <a:gd name="connsiteX0" fmla="*/ 0 w 10000"/>
                <a:gd name="connsiteY0" fmla="*/ 0 h 118402"/>
                <a:gd name="connsiteX1" fmla="*/ 10000 w 10000"/>
                <a:gd name="connsiteY1" fmla="*/ 3549 h 118402"/>
                <a:gd name="connsiteX2" fmla="*/ 9999 w 10000"/>
                <a:gd name="connsiteY2" fmla="*/ 118402 h 118402"/>
                <a:gd name="connsiteX3" fmla="*/ 34 w 10000"/>
                <a:gd name="connsiteY3" fmla="*/ 118351 h 118402"/>
                <a:gd name="connsiteX4" fmla="*/ 0 w 10000"/>
                <a:gd name="connsiteY4" fmla="*/ 0 h 118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18402">
                  <a:moveTo>
                    <a:pt x="0" y="0"/>
                  </a:moveTo>
                  <a:lnTo>
                    <a:pt x="10000" y="3549"/>
                  </a:lnTo>
                  <a:cubicBezTo>
                    <a:pt x="10000" y="41833"/>
                    <a:pt x="9999" y="80118"/>
                    <a:pt x="9999" y="118402"/>
                  </a:cubicBezTo>
                  <a:lnTo>
                    <a:pt x="34" y="118351"/>
                  </a:lnTo>
                  <a:cubicBezTo>
                    <a:pt x="1" y="78884"/>
                    <a:pt x="33" y="39467"/>
                    <a:pt x="0" y="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 </a:t>
              </a:r>
              <a:endParaRPr lang="zh-TW" altLang="en-US" dirty="0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2483768" y="4469094"/>
              <a:ext cx="1260000" cy="18000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ctrTitle" hasCustomPrompt="1"/>
          </p:nvPr>
        </p:nvSpPr>
        <p:spPr>
          <a:xfrm>
            <a:off x="2376000" y="2906668"/>
            <a:ext cx="6426470" cy="73866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defRPr sz="42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微軟正黑</a:t>
            </a:r>
            <a:r>
              <a:rPr lang="en-US" altLang="zh-TW" dirty="0"/>
              <a:t>/Arial#42</a:t>
            </a:r>
            <a:r>
              <a:rPr lang="zh-TW" altLang="en-US" dirty="0"/>
              <a:t>粗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2376000" y="3621167"/>
            <a:ext cx="6426470" cy="46166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微軟正黑</a:t>
            </a:r>
            <a:r>
              <a:rPr lang="en-US" altLang="zh-TW" dirty="0"/>
              <a:t>/Arial#24</a:t>
            </a:r>
            <a:r>
              <a:rPr lang="zh-TW" altLang="en-US" dirty="0"/>
              <a:t>粗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3" hasCustomPrompt="1"/>
          </p:nvPr>
        </p:nvSpPr>
        <p:spPr>
          <a:xfrm>
            <a:off x="3650400" y="4140000"/>
            <a:ext cx="5152070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zh-TW" altLang="en-US" dirty="0"/>
              <a:t>微軟正黑</a:t>
            </a:r>
            <a:r>
              <a:rPr lang="en-US" altLang="zh-TW" dirty="0"/>
              <a:t>/Arial </a:t>
            </a:r>
            <a:r>
              <a:rPr lang="zh-TW" altLang="en-US" dirty="0"/>
              <a:t>白</a:t>
            </a:r>
            <a:r>
              <a:rPr lang="en-US" altLang="zh-TW" dirty="0"/>
              <a:t>#18</a:t>
            </a:r>
            <a:r>
              <a:rPr lang="zh-TW" altLang="en-US" dirty="0"/>
              <a:t> 粗</a:t>
            </a:r>
          </a:p>
        </p:txBody>
      </p:sp>
    </p:spTree>
    <p:extLst>
      <p:ext uri="{BB962C8B-B14F-4D97-AF65-F5344CB8AC3E}">
        <p14:creationId xmlns:p14="http://schemas.microsoft.com/office/powerpoint/2010/main" val="206077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主標+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528780" y="1368000"/>
            <a:ext cx="8280000" cy="4680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Bef>
                <a:spcPts val="0"/>
              </a:spcBef>
              <a:buFontTx/>
              <a:buBlip>
                <a:blip r:embed="rId2"/>
              </a:buBlip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lnSpc>
                <a:spcPct val="150000"/>
              </a:lnSpc>
              <a:spcBef>
                <a:spcPts val="0"/>
              </a:spcBef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lnSpc>
                <a:spcPct val="150000"/>
              </a:lnSpc>
              <a:spcBef>
                <a:spcPts val="0"/>
              </a:spcBef>
              <a:buFontTx/>
              <a:buBlip>
                <a:blip r:embed="rId4"/>
              </a:buBlip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lnSpc>
                <a:spcPct val="150000"/>
              </a:lnSpc>
              <a:spcBef>
                <a:spcPts val="0"/>
              </a:spcBef>
              <a:buFontTx/>
              <a:buBlip>
                <a:blip r:embed="rId5"/>
              </a:buBlip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lnSpc>
                <a:spcPct val="150000"/>
              </a:lnSpc>
              <a:spcBef>
                <a:spcPts val="0"/>
              </a:spcBef>
              <a:buFontTx/>
              <a:buBlip>
                <a:blip r:embed="rId6"/>
              </a:buBlip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按一下以編輯母片文字樣式微軟正黑</a:t>
            </a:r>
            <a:r>
              <a:rPr lang="en-US" altLang="zh-TW" dirty="0"/>
              <a:t>/Arial#24</a:t>
            </a:r>
            <a:endParaRPr lang="zh-TW" altLang="en-US" dirty="0"/>
          </a:p>
          <a:p>
            <a:pPr lvl="1"/>
            <a:r>
              <a:rPr lang="zh-TW" altLang="en-US" dirty="0"/>
              <a:t>母片文字樣式微軟正黑</a:t>
            </a:r>
            <a:r>
              <a:rPr lang="en-US" altLang="zh-TW" dirty="0"/>
              <a:t>/Arial#20</a:t>
            </a:r>
            <a:endParaRPr lang="zh-TW" altLang="en-US" dirty="0"/>
          </a:p>
          <a:p>
            <a:pPr lvl="2"/>
            <a:r>
              <a:rPr lang="zh-TW" altLang="en-US" dirty="0"/>
              <a:t>母片文字樣式微軟正黑</a:t>
            </a:r>
            <a:r>
              <a:rPr lang="en-US" altLang="zh-TW" dirty="0"/>
              <a:t>/Arial#18</a:t>
            </a:r>
            <a:endParaRPr lang="zh-TW" altLang="en-US" dirty="0"/>
          </a:p>
          <a:p>
            <a:pPr lvl="3"/>
            <a:r>
              <a:rPr lang="zh-TW" altLang="en-US" dirty="0"/>
              <a:t>母片文字樣式微軟正黑</a:t>
            </a:r>
            <a:r>
              <a:rPr lang="en-US" altLang="zh-TW" dirty="0"/>
              <a:t>/Arial#16</a:t>
            </a:r>
            <a:endParaRPr lang="zh-TW" altLang="en-US" dirty="0"/>
          </a:p>
          <a:p>
            <a:pPr lvl="4"/>
            <a:r>
              <a:rPr lang="zh-TW" altLang="en-US" dirty="0"/>
              <a:t>母片文字樣式微軟正黑</a:t>
            </a:r>
            <a:r>
              <a:rPr lang="en-US" altLang="zh-TW" dirty="0"/>
              <a:t>/Arial#14</a:t>
            </a:r>
            <a:endParaRPr lang="zh-TW" altLang="en-US" dirty="0"/>
          </a:p>
        </p:txBody>
      </p:sp>
      <p:sp>
        <p:nvSpPr>
          <p:cNvPr id="7" name="標題 1"/>
          <p:cNvSpPr>
            <a:spLocks noGrp="1"/>
          </p:cNvSpPr>
          <p:nvPr>
            <p:ph type="title" hasCustomPrompt="1"/>
          </p:nvPr>
        </p:nvSpPr>
        <p:spPr>
          <a:xfrm>
            <a:off x="510330" y="288000"/>
            <a:ext cx="8292140" cy="648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按一下新增主標  微軟正黑</a:t>
            </a:r>
            <a:r>
              <a:rPr lang="en-US" altLang="zh-TW" dirty="0"/>
              <a:t>/Arial#36</a:t>
            </a:r>
            <a:r>
              <a:rPr lang="zh-TW" altLang="en-US" dirty="0"/>
              <a:t>粗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424000" y="6480000"/>
            <a:ext cx="36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zh-TW" altLang="en-US" sz="1000" baseline="0" smtClean="0">
                <a:solidFill>
                  <a:srgbClr val="A0A0A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5DB15934-782A-42B7-BBBC-08AB65C0E4F0}" type="slidenum">
              <a:rPr lang="en-US" altLang="zh-TW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97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主標+副標+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/>
          <p:cNvSpPr>
            <a:spLocks noGrp="1"/>
          </p:cNvSpPr>
          <p:nvPr>
            <p:ph type="title" hasCustomPrompt="1"/>
          </p:nvPr>
        </p:nvSpPr>
        <p:spPr>
          <a:xfrm>
            <a:off x="505892" y="193611"/>
            <a:ext cx="8296578" cy="58477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defRPr sz="32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按一下新增主標    微軟正黑</a:t>
            </a:r>
            <a:r>
              <a:rPr lang="en-US" altLang="zh-TW" dirty="0"/>
              <a:t>/Arial#32</a:t>
            </a:r>
            <a:r>
              <a:rPr lang="zh-TW" altLang="en-US" dirty="0"/>
              <a:t>粗</a:t>
            </a:r>
          </a:p>
        </p:txBody>
      </p:sp>
      <p:sp>
        <p:nvSpPr>
          <p:cNvPr id="10" name="文字版面配置區 6"/>
          <p:cNvSpPr>
            <a:spLocks noGrp="1"/>
          </p:cNvSpPr>
          <p:nvPr>
            <p:ph type="body" sz="quarter" idx="13" hasCustomPrompt="1"/>
          </p:nvPr>
        </p:nvSpPr>
        <p:spPr>
          <a:xfrm>
            <a:off x="517112" y="813168"/>
            <a:ext cx="8285358" cy="46166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457200" indent="0">
              <a:buNone/>
              <a:defRPr sz="2800" b="1"/>
            </a:lvl2pPr>
            <a:lvl3pPr marL="914400" indent="0">
              <a:buNone/>
              <a:defRPr sz="2800" b="1"/>
            </a:lvl3pPr>
            <a:lvl4pPr marL="1371600" indent="0">
              <a:buNone/>
              <a:defRPr sz="2800" b="1"/>
            </a:lvl4pPr>
            <a:lvl5pPr marL="1828800" indent="0">
              <a:buNone/>
              <a:defRPr sz="2800" b="1"/>
            </a:lvl5pPr>
          </a:lstStyle>
          <a:p>
            <a:pPr lvl="0"/>
            <a:r>
              <a:rPr lang="zh-TW" altLang="en-US" dirty="0"/>
              <a:t>按一下新增副標     微軟正黑</a:t>
            </a:r>
            <a:r>
              <a:rPr lang="en-US" altLang="zh-TW" dirty="0"/>
              <a:t>/Arial#24</a:t>
            </a:r>
            <a:r>
              <a:rPr lang="zh-TW" altLang="en-US" dirty="0"/>
              <a:t>粗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528780" y="1368000"/>
            <a:ext cx="8280000" cy="4680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Bef>
                <a:spcPts val="0"/>
              </a:spcBef>
              <a:buFontTx/>
              <a:buBlip>
                <a:blip r:embed="rId2"/>
              </a:buBlip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lnSpc>
                <a:spcPct val="150000"/>
              </a:lnSpc>
              <a:spcBef>
                <a:spcPts val="0"/>
              </a:spcBef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lnSpc>
                <a:spcPct val="150000"/>
              </a:lnSpc>
              <a:spcBef>
                <a:spcPts val="0"/>
              </a:spcBef>
              <a:buFontTx/>
              <a:buBlip>
                <a:blip r:embed="rId4"/>
              </a:buBlip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lnSpc>
                <a:spcPct val="150000"/>
              </a:lnSpc>
              <a:spcBef>
                <a:spcPts val="0"/>
              </a:spcBef>
              <a:buFontTx/>
              <a:buBlip>
                <a:blip r:embed="rId5"/>
              </a:buBlip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lnSpc>
                <a:spcPct val="150000"/>
              </a:lnSpc>
              <a:spcBef>
                <a:spcPts val="0"/>
              </a:spcBef>
              <a:buFontTx/>
              <a:buBlip>
                <a:blip r:embed="rId6"/>
              </a:buBlip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按一下以編輯母片文字樣式微軟正黑</a:t>
            </a:r>
            <a:r>
              <a:rPr lang="en-US" altLang="zh-TW" dirty="0"/>
              <a:t>/Arial#24</a:t>
            </a:r>
            <a:endParaRPr lang="zh-TW" altLang="en-US" dirty="0"/>
          </a:p>
          <a:p>
            <a:pPr lvl="1"/>
            <a:r>
              <a:rPr lang="zh-TW" altLang="en-US" dirty="0"/>
              <a:t>母片文字樣式微軟正黑</a:t>
            </a:r>
            <a:r>
              <a:rPr lang="en-US" altLang="zh-TW" dirty="0"/>
              <a:t>/Arial#20</a:t>
            </a:r>
            <a:endParaRPr lang="zh-TW" altLang="en-US" dirty="0"/>
          </a:p>
          <a:p>
            <a:pPr lvl="2"/>
            <a:r>
              <a:rPr lang="zh-TW" altLang="en-US" dirty="0"/>
              <a:t>母片文字樣式微軟正黑</a:t>
            </a:r>
            <a:r>
              <a:rPr lang="en-US" altLang="zh-TW" dirty="0"/>
              <a:t>/Arial#18</a:t>
            </a:r>
            <a:endParaRPr lang="zh-TW" altLang="en-US" dirty="0"/>
          </a:p>
          <a:p>
            <a:pPr lvl="3"/>
            <a:r>
              <a:rPr lang="zh-TW" altLang="en-US" dirty="0"/>
              <a:t>母片文字樣式微軟正黑</a:t>
            </a:r>
            <a:r>
              <a:rPr lang="en-US" altLang="zh-TW" dirty="0"/>
              <a:t>/Arial#16</a:t>
            </a:r>
            <a:endParaRPr lang="zh-TW" altLang="en-US" dirty="0"/>
          </a:p>
          <a:p>
            <a:pPr lvl="4"/>
            <a:r>
              <a:rPr lang="zh-TW" altLang="en-US" dirty="0"/>
              <a:t>母片文字樣式微軟正黑</a:t>
            </a:r>
            <a:r>
              <a:rPr lang="en-US" altLang="zh-TW" dirty="0"/>
              <a:t>/Arial#14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424000" y="6480000"/>
            <a:ext cx="36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zh-TW" altLang="en-US" sz="1000" baseline="0" smtClean="0">
                <a:solidFill>
                  <a:srgbClr val="A0A0A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5DB15934-782A-42B7-BBBC-08AB65C0E4F0}" type="slidenum">
              <a:rPr lang="en-US" altLang="zh-TW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754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主標+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/>
          <p:cNvSpPr>
            <a:spLocks noGrp="1"/>
          </p:cNvSpPr>
          <p:nvPr>
            <p:ph type="title" hasCustomPrompt="1"/>
          </p:nvPr>
        </p:nvSpPr>
        <p:spPr>
          <a:xfrm>
            <a:off x="741600" y="268950"/>
            <a:ext cx="8055895" cy="648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按一下新增主標  微軟正黑</a:t>
            </a:r>
            <a:r>
              <a:rPr lang="en-US" altLang="zh-TW" dirty="0"/>
              <a:t>/Arial#36</a:t>
            </a:r>
            <a:r>
              <a:rPr lang="zh-TW" altLang="en-US" dirty="0"/>
              <a:t>粗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767159" y="1368000"/>
            <a:ext cx="8024091" cy="4680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Bef>
                <a:spcPts val="0"/>
              </a:spcBef>
              <a:buFontTx/>
              <a:buBlip>
                <a:blip r:embed="rId2"/>
              </a:buBlip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lnSpc>
                <a:spcPct val="150000"/>
              </a:lnSpc>
              <a:spcBef>
                <a:spcPts val="0"/>
              </a:spcBef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lnSpc>
                <a:spcPct val="150000"/>
              </a:lnSpc>
              <a:spcBef>
                <a:spcPts val="0"/>
              </a:spcBef>
              <a:buFontTx/>
              <a:buBlip>
                <a:blip r:embed="rId4"/>
              </a:buBlip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lnSpc>
                <a:spcPct val="150000"/>
              </a:lnSpc>
              <a:spcBef>
                <a:spcPts val="0"/>
              </a:spcBef>
              <a:buFontTx/>
              <a:buBlip>
                <a:blip r:embed="rId5"/>
              </a:buBlip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lnSpc>
                <a:spcPct val="150000"/>
              </a:lnSpc>
              <a:spcBef>
                <a:spcPts val="0"/>
              </a:spcBef>
              <a:buFontTx/>
              <a:buBlip>
                <a:blip r:embed="rId6"/>
              </a:buBlip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按一下以編輯母片文字樣式微軟正黑</a:t>
            </a:r>
            <a:r>
              <a:rPr lang="en-US" altLang="zh-TW" dirty="0"/>
              <a:t>/Arial#24</a:t>
            </a:r>
            <a:endParaRPr lang="zh-TW" altLang="en-US" dirty="0"/>
          </a:p>
          <a:p>
            <a:pPr lvl="1"/>
            <a:r>
              <a:rPr lang="zh-TW" altLang="en-US" dirty="0"/>
              <a:t>母片文字樣式微軟正黑</a:t>
            </a:r>
            <a:r>
              <a:rPr lang="en-US" altLang="zh-TW" dirty="0"/>
              <a:t>/Arial#20</a:t>
            </a:r>
            <a:endParaRPr lang="zh-TW" altLang="en-US" dirty="0"/>
          </a:p>
          <a:p>
            <a:pPr lvl="2"/>
            <a:r>
              <a:rPr lang="zh-TW" altLang="en-US" dirty="0"/>
              <a:t>母片文字樣式微軟正黑</a:t>
            </a:r>
            <a:r>
              <a:rPr lang="en-US" altLang="zh-TW" dirty="0"/>
              <a:t>/Arial#18</a:t>
            </a:r>
            <a:endParaRPr lang="zh-TW" altLang="en-US" dirty="0"/>
          </a:p>
          <a:p>
            <a:pPr lvl="3"/>
            <a:r>
              <a:rPr lang="zh-TW" altLang="en-US" dirty="0"/>
              <a:t>母片文字樣式微軟正黑</a:t>
            </a:r>
            <a:r>
              <a:rPr lang="en-US" altLang="zh-TW" dirty="0"/>
              <a:t>/Arial#16</a:t>
            </a:r>
            <a:endParaRPr lang="zh-TW" altLang="en-US" dirty="0"/>
          </a:p>
          <a:p>
            <a:pPr lvl="4"/>
            <a:r>
              <a:rPr lang="zh-TW" altLang="en-US" dirty="0"/>
              <a:t>母片文字樣式微軟正黑</a:t>
            </a:r>
            <a:r>
              <a:rPr lang="en-US" altLang="zh-TW" dirty="0"/>
              <a:t>/Arial#14</a:t>
            </a:r>
            <a:endParaRPr lang="zh-TW" altLang="en-US" dirty="0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424000" y="6480000"/>
            <a:ext cx="36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zh-TW" altLang="en-US" sz="1000" baseline="0" smtClean="0">
                <a:solidFill>
                  <a:srgbClr val="9D9D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5DB15934-782A-42B7-BBBC-08AB65C0E4F0}" type="slidenum">
              <a:rPr lang="en-US" altLang="zh-TW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19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主標+副標+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/>
          <p:cNvSpPr>
            <a:spLocks noGrp="1"/>
          </p:cNvSpPr>
          <p:nvPr>
            <p:ph type="title" hasCustomPrompt="1"/>
          </p:nvPr>
        </p:nvSpPr>
        <p:spPr>
          <a:xfrm>
            <a:off x="740509" y="203136"/>
            <a:ext cx="8061961" cy="58477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defRPr sz="32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按一下新增主標    微軟正黑</a:t>
            </a:r>
            <a:r>
              <a:rPr lang="en-US" altLang="zh-TW" dirty="0"/>
              <a:t>/Arial#32</a:t>
            </a:r>
            <a:r>
              <a:rPr lang="zh-TW" altLang="en-US" dirty="0"/>
              <a:t>粗                                                                                                                     </a:t>
            </a:r>
          </a:p>
        </p:txBody>
      </p:sp>
      <p:sp>
        <p:nvSpPr>
          <p:cNvPr id="11" name="文字版面配置區 6"/>
          <p:cNvSpPr>
            <a:spLocks noGrp="1"/>
          </p:cNvSpPr>
          <p:nvPr>
            <p:ph type="body" sz="quarter" idx="13" hasCustomPrompt="1"/>
          </p:nvPr>
        </p:nvSpPr>
        <p:spPr>
          <a:xfrm>
            <a:off x="741600" y="813167"/>
            <a:ext cx="8056351" cy="46166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457200" indent="0">
              <a:buNone/>
              <a:defRPr sz="2800" b="1"/>
            </a:lvl2pPr>
            <a:lvl3pPr marL="914400" indent="0">
              <a:buNone/>
              <a:defRPr sz="2800" b="1"/>
            </a:lvl3pPr>
            <a:lvl4pPr marL="1371600" indent="0">
              <a:buNone/>
              <a:defRPr sz="2800" b="1"/>
            </a:lvl4pPr>
            <a:lvl5pPr marL="1828800" indent="0">
              <a:buNone/>
              <a:defRPr sz="2800" b="1"/>
            </a:lvl5pPr>
          </a:lstStyle>
          <a:p>
            <a:pPr lvl="0"/>
            <a:r>
              <a:rPr lang="zh-TW" altLang="en-US" dirty="0"/>
              <a:t>按一下新增副標     微軟正黑</a:t>
            </a:r>
            <a:r>
              <a:rPr lang="en-US" altLang="zh-TW" dirty="0"/>
              <a:t>/Arial#24</a:t>
            </a:r>
            <a:r>
              <a:rPr lang="zh-TW" altLang="en-US" dirty="0"/>
              <a:t>粗</a:t>
            </a:r>
          </a:p>
        </p:txBody>
      </p:sp>
      <p:sp>
        <p:nvSpPr>
          <p:cNvPr id="8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768079" y="1368000"/>
            <a:ext cx="8023171" cy="4680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Bef>
                <a:spcPts val="0"/>
              </a:spcBef>
              <a:buFontTx/>
              <a:buBlip>
                <a:blip r:embed="rId2"/>
              </a:buBlip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lnSpc>
                <a:spcPct val="150000"/>
              </a:lnSpc>
              <a:spcBef>
                <a:spcPts val="0"/>
              </a:spcBef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lnSpc>
                <a:spcPct val="150000"/>
              </a:lnSpc>
              <a:spcBef>
                <a:spcPts val="0"/>
              </a:spcBef>
              <a:buFontTx/>
              <a:buBlip>
                <a:blip r:embed="rId4"/>
              </a:buBlip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lnSpc>
                <a:spcPct val="150000"/>
              </a:lnSpc>
              <a:spcBef>
                <a:spcPts val="0"/>
              </a:spcBef>
              <a:buFontTx/>
              <a:buBlip>
                <a:blip r:embed="rId5"/>
              </a:buBlip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lnSpc>
                <a:spcPct val="150000"/>
              </a:lnSpc>
              <a:spcBef>
                <a:spcPts val="0"/>
              </a:spcBef>
              <a:buFontTx/>
              <a:buBlip>
                <a:blip r:embed="rId6"/>
              </a:buBlip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按一下以編輯母片文字樣式微軟正黑</a:t>
            </a:r>
            <a:r>
              <a:rPr lang="en-US" altLang="zh-TW" dirty="0"/>
              <a:t>/Arial#24</a:t>
            </a:r>
            <a:endParaRPr lang="zh-TW" altLang="en-US" dirty="0"/>
          </a:p>
          <a:p>
            <a:pPr lvl="1"/>
            <a:r>
              <a:rPr lang="zh-TW" altLang="en-US" dirty="0"/>
              <a:t>母片文字樣式微軟正黑</a:t>
            </a:r>
            <a:r>
              <a:rPr lang="en-US" altLang="zh-TW" dirty="0"/>
              <a:t>/Arial#20</a:t>
            </a:r>
            <a:endParaRPr lang="zh-TW" altLang="en-US" dirty="0"/>
          </a:p>
          <a:p>
            <a:pPr lvl="2"/>
            <a:r>
              <a:rPr lang="zh-TW" altLang="en-US" dirty="0"/>
              <a:t>母片文字樣式微軟正黑</a:t>
            </a:r>
            <a:r>
              <a:rPr lang="en-US" altLang="zh-TW" dirty="0"/>
              <a:t>/Arial#18</a:t>
            </a:r>
            <a:endParaRPr lang="zh-TW" altLang="en-US" dirty="0"/>
          </a:p>
          <a:p>
            <a:pPr lvl="3"/>
            <a:r>
              <a:rPr lang="zh-TW" altLang="en-US" dirty="0"/>
              <a:t>母片文字樣式微軟正黑</a:t>
            </a:r>
            <a:r>
              <a:rPr lang="en-US" altLang="zh-TW" dirty="0"/>
              <a:t>/Arial#16</a:t>
            </a:r>
            <a:endParaRPr lang="zh-TW" altLang="en-US" dirty="0"/>
          </a:p>
          <a:p>
            <a:pPr lvl="4"/>
            <a:r>
              <a:rPr lang="zh-TW" altLang="en-US" dirty="0"/>
              <a:t>母片文字樣式微軟正黑</a:t>
            </a:r>
            <a:r>
              <a:rPr lang="en-US" altLang="zh-TW" dirty="0"/>
              <a:t>/Arial#14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424000" y="6480000"/>
            <a:ext cx="36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zh-TW" altLang="en-US" sz="1000" baseline="0" smtClean="0">
                <a:solidFill>
                  <a:srgbClr val="9D9D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5DB15934-782A-42B7-BBBC-08AB65C0E4F0}" type="slidenum">
              <a:rPr lang="en-US" altLang="zh-TW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253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主標+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9918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文字方塊 8"/>
          <p:cNvSpPr txBox="1"/>
          <p:nvPr userDrawn="1"/>
        </p:nvSpPr>
        <p:spPr>
          <a:xfrm rot="1610297">
            <a:off x="1293491" y="1301908"/>
            <a:ext cx="1215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www.sunplus.com</a:t>
            </a:r>
            <a:endParaRPr lang="zh-TW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5"/>
          <p:cNvSpPr txBox="1">
            <a:spLocks noChangeArrowheads="1"/>
          </p:cNvSpPr>
          <p:nvPr userDrawn="1"/>
        </p:nvSpPr>
        <p:spPr bwMode="auto">
          <a:xfrm>
            <a:off x="6773634" y="6281130"/>
            <a:ext cx="2232000" cy="29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3215" tIns="51607" rIns="103215" bIns="51607"/>
          <a:lstStyle>
            <a:lvl1pPr marL="388938" indent="-388938" algn="l" defTabSz="1033463" rtl="0" eaLnBrk="0" fontAlgn="base" hangingPunct="0">
              <a:spcBef>
                <a:spcPct val="20000"/>
              </a:spcBef>
              <a:spcAft>
                <a:spcPct val="0"/>
              </a:spcAft>
              <a:defRPr sz="2600" b="1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838200" indent="-322263" algn="l" defTabSz="1033463" rtl="0" eaLnBrk="0" fontAlgn="base" hangingPunct="0">
              <a:spcBef>
                <a:spcPct val="20000"/>
              </a:spcBef>
              <a:spcAft>
                <a:spcPct val="0"/>
              </a:spcAft>
              <a:defRPr sz="2600" i="1">
                <a:solidFill>
                  <a:srgbClr val="000099"/>
                </a:solidFill>
                <a:latin typeface="+mn-lt"/>
                <a:ea typeface="+mn-ea"/>
              </a:defRPr>
            </a:lvl2pPr>
            <a:lvl3pPr marL="1292225" indent="-258763" algn="l" defTabSz="1033463" rtl="0" eaLnBrk="0" fontAlgn="base" hangingPunct="0">
              <a:spcBef>
                <a:spcPct val="20000"/>
              </a:spcBef>
              <a:spcAft>
                <a:spcPct val="0"/>
              </a:spcAft>
              <a:defRPr sz="2600">
                <a:solidFill>
                  <a:srgbClr val="000099"/>
                </a:solidFill>
                <a:latin typeface="+mn-lt"/>
                <a:ea typeface="+mn-ea"/>
              </a:defRPr>
            </a:lvl3pPr>
            <a:lvl4pPr marL="1806575" indent="-258763" algn="l" defTabSz="10334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i="1">
                <a:solidFill>
                  <a:srgbClr val="000099"/>
                </a:solidFill>
                <a:latin typeface="+mn-lt"/>
                <a:ea typeface="+mn-ea"/>
              </a:defRPr>
            </a:lvl4pPr>
            <a:lvl5pPr marL="2320925" indent="-257175" algn="l" defTabSz="10334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rgbClr val="000099"/>
                </a:solidFill>
                <a:latin typeface="+mn-lt"/>
                <a:ea typeface="+mn-ea"/>
              </a:defRPr>
            </a:lvl5pPr>
            <a:lvl6pPr marL="2778125" indent="-257175" algn="l" defTabSz="1033463" rtl="0" fontAlgn="base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rgbClr val="000099"/>
                </a:solidFill>
                <a:latin typeface="+mn-lt"/>
                <a:ea typeface="+mn-ea"/>
              </a:defRPr>
            </a:lvl6pPr>
            <a:lvl7pPr marL="3235325" indent="-257175" algn="l" defTabSz="1033463" rtl="0" fontAlgn="base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rgbClr val="000099"/>
                </a:solidFill>
                <a:latin typeface="+mn-lt"/>
                <a:ea typeface="+mn-ea"/>
              </a:defRPr>
            </a:lvl7pPr>
            <a:lvl8pPr marL="3692525" indent="-257175" algn="l" defTabSz="1033463" rtl="0" fontAlgn="base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rgbClr val="000099"/>
                </a:solidFill>
                <a:latin typeface="+mn-lt"/>
                <a:ea typeface="+mn-ea"/>
              </a:defRPr>
            </a:lvl8pPr>
            <a:lvl9pPr marL="4149725" indent="-257175" algn="l" defTabSz="1033463" rtl="0" fontAlgn="base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rgbClr val="000099"/>
                </a:solidFill>
                <a:latin typeface="+mn-lt"/>
                <a:ea typeface="+mn-ea"/>
              </a:defRPr>
            </a:lvl9pPr>
          </a:lstStyle>
          <a:p>
            <a:pPr algn="ctr" eaLnBrk="1" hangingPunct="1">
              <a:defRPr/>
            </a:pPr>
            <a:r>
              <a:rPr lang="en-US" altLang="zh-TW" sz="1400" b="1" kern="0" dirty="0">
                <a:solidFill>
                  <a:srgbClr val="FFFF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Make difference</a:t>
            </a:r>
          </a:p>
        </p:txBody>
      </p:sp>
      <p:pic>
        <p:nvPicPr>
          <p:cNvPr id="8" name="Picture 2" descr="X:\PPT\sunplusPPT模版\深版\底圖\logo\sunpluslogo_淺版用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000" y="360000"/>
            <a:ext cx="1209600" cy="72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121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X:\PPT\定案\final\內頁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78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424000" y="6480000"/>
            <a:ext cx="36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zh-TW" altLang="en-US" sz="1000" baseline="0" smtClean="0">
                <a:solidFill>
                  <a:srgbClr val="A0A0A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5DB15934-782A-42B7-BBBC-08AB65C0E4F0}" type="slidenum">
              <a:rPr lang="en-US" altLang="zh-TW" smtClean="0"/>
              <a:pPr algn="r"/>
              <a:t>‹#›</a:t>
            </a:fld>
            <a:endParaRPr lang="en-US" dirty="0"/>
          </a:p>
        </p:txBody>
      </p:sp>
      <p:cxnSp>
        <p:nvCxnSpPr>
          <p:cNvPr id="15" name="直線接點 14"/>
          <p:cNvCxnSpPr/>
          <p:nvPr userDrawn="1"/>
        </p:nvCxnSpPr>
        <p:spPr>
          <a:xfrm>
            <a:off x="2707200" y="6660000"/>
            <a:ext cx="5724000" cy="0"/>
          </a:xfrm>
          <a:prstGeom prst="line">
            <a:avLst/>
          </a:prstGeom>
          <a:ln w="12700"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群組 15"/>
          <p:cNvGrpSpPr/>
          <p:nvPr userDrawn="1"/>
        </p:nvGrpSpPr>
        <p:grpSpPr>
          <a:xfrm>
            <a:off x="626400" y="6505200"/>
            <a:ext cx="2090868" cy="294300"/>
            <a:chOff x="478181" y="6523949"/>
            <a:chExt cx="2090868" cy="294300"/>
          </a:xfrm>
        </p:grpSpPr>
        <p:sp>
          <p:nvSpPr>
            <p:cNvPr id="17" name="矩形 16"/>
            <p:cNvSpPr/>
            <p:nvPr userDrawn="1"/>
          </p:nvSpPr>
          <p:spPr>
            <a:xfrm>
              <a:off x="1129049" y="6523949"/>
              <a:ext cx="1440000" cy="2943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/>
            <a:lstStyle/>
            <a:p>
              <a:r>
                <a:rPr lang="en-US" altLang="zh-TW" sz="1200" b="1" dirty="0">
                  <a:solidFill>
                    <a:srgbClr val="A0A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Make difference</a:t>
              </a:r>
              <a:endParaRPr kumimoji="1" lang="en-US" altLang="zh-CN" sz="1200" b="1" dirty="0">
                <a:solidFill>
                  <a:srgbClr val="A0A0A0"/>
                </a:solidFill>
                <a:latin typeface="Arial" panose="020B0604020202020204" pitchFamily="34" charset="0"/>
                <a:ea typeface="微軟正黑體" pitchFamily="34" charset="-120"/>
                <a:cs typeface="Arial" panose="020B0604020202020204" pitchFamily="34" charset="0"/>
              </a:endParaRPr>
            </a:p>
          </p:txBody>
        </p:sp>
        <p:pic>
          <p:nvPicPr>
            <p:cNvPr id="18" name="Picture 2" descr="X:\PPT\sunplusPPT模版\深版\底圖\logo\sunpluslogo_淺版用文字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181" y="6608420"/>
              <a:ext cx="725398" cy="11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90752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6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X:\PPT\sunplusPPT模版\淺版\底圖\淺內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1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424000" y="6480000"/>
            <a:ext cx="36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zh-TW" altLang="en-US" sz="1000" baseline="0" smtClean="0">
                <a:solidFill>
                  <a:srgbClr val="A0A0A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5DB15934-782A-42B7-BBBC-08AB65C0E4F0}" type="slidenum">
              <a:rPr lang="en-US" altLang="zh-TW" smtClean="0"/>
              <a:pPr algn="r"/>
              <a:t>‹#›</a:t>
            </a:fld>
            <a:endParaRPr lang="en-US" dirty="0"/>
          </a:p>
        </p:txBody>
      </p:sp>
      <p:cxnSp>
        <p:nvCxnSpPr>
          <p:cNvPr id="28" name="直線接點 27"/>
          <p:cNvCxnSpPr/>
          <p:nvPr userDrawn="1"/>
        </p:nvCxnSpPr>
        <p:spPr>
          <a:xfrm>
            <a:off x="2952628" y="6660000"/>
            <a:ext cx="5479200" cy="0"/>
          </a:xfrm>
          <a:prstGeom prst="line">
            <a:avLst/>
          </a:prstGeom>
          <a:ln w="12700"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群組 28"/>
          <p:cNvGrpSpPr/>
          <p:nvPr userDrawn="1"/>
        </p:nvGrpSpPr>
        <p:grpSpPr>
          <a:xfrm>
            <a:off x="868903" y="6505200"/>
            <a:ext cx="2090868" cy="294300"/>
            <a:chOff x="478181" y="6523949"/>
            <a:chExt cx="2090868" cy="294300"/>
          </a:xfrm>
        </p:grpSpPr>
        <p:sp>
          <p:nvSpPr>
            <p:cNvPr id="30" name="矩形 29"/>
            <p:cNvSpPr/>
            <p:nvPr userDrawn="1"/>
          </p:nvSpPr>
          <p:spPr>
            <a:xfrm>
              <a:off x="1129049" y="6523949"/>
              <a:ext cx="1440000" cy="2943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/>
            <a:lstStyle/>
            <a:p>
              <a:r>
                <a:rPr lang="en-US" altLang="zh-TW" sz="1200" b="1" dirty="0">
                  <a:solidFill>
                    <a:srgbClr val="A0A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Make difference</a:t>
              </a:r>
              <a:endParaRPr kumimoji="1" lang="en-US" altLang="zh-CN" sz="1200" b="1" dirty="0">
                <a:solidFill>
                  <a:srgbClr val="A0A0A0"/>
                </a:solidFill>
                <a:latin typeface="Arial" panose="020B0604020202020204" pitchFamily="34" charset="0"/>
                <a:ea typeface="微軟正黑體" pitchFamily="34" charset="-120"/>
                <a:cs typeface="Arial" panose="020B0604020202020204" pitchFamily="34" charset="0"/>
              </a:endParaRPr>
            </a:p>
          </p:txBody>
        </p:sp>
        <p:pic>
          <p:nvPicPr>
            <p:cNvPr id="31" name="Picture 2" descr="X:\PPT\sunplusPPT模版\深版\底圖\logo\sunpluslogo_淺版用文字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181" y="6608420"/>
              <a:ext cx="725398" cy="11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5421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3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X:\PPT\定案\final\內頁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78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691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cid:image002.png@01D455BE.E9E2D050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455BE.E9E2D050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cid:503f660b-402c-493f-a34d-a7e0eadae8a3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www.youtube.com/watch?v=hKx9yw0QQ9g&amp;feature=emb_err_woyt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0.jpg"/><Relationship Id="rId9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sunplus-tibbo.atlassian.net/wiki/spaces/doc/overview?homepageId=37417810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SP7021 </a:t>
            </a:r>
            <a:r>
              <a:rPr lang="zh-TW" altLang="en-US" dirty="0"/>
              <a:t>創客工作坊</a:t>
            </a:r>
            <a:endParaRPr lang="zh-CN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MAKER WORKSHOP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b="0" kern="0" dirty="0">
                <a:solidFill>
                  <a:srgbClr val="FFFFFF"/>
                </a:solidFill>
                <a:cs typeface="Arial" panose="020B0604020202020204" pitchFamily="34" charset="0"/>
              </a:rPr>
              <a:t>2020/AUG</a:t>
            </a:r>
          </a:p>
        </p:txBody>
      </p:sp>
      <p:pic>
        <p:nvPicPr>
          <p:cNvPr id="7" name="圖片 4" descr="cid:image002.png@01D455BE.E9E2D05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462" y="5904275"/>
            <a:ext cx="17430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副標題 4">
            <a:extLst>
              <a:ext uri="{FF2B5EF4-FFF2-40B4-BE49-F238E27FC236}">
                <a16:creationId xmlns:a16="http://schemas.microsoft.com/office/drawing/2014/main" id="{FCC07E13-2EDF-4F37-915A-5A8391391A8B}"/>
              </a:ext>
            </a:extLst>
          </p:cNvPr>
          <p:cNvSpPr txBox="1">
            <a:spLocks/>
          </p:cNvSpPr>
          <p:nvPr/>
        </p:nvSpPr>
        <p:spPr bwMode="auto">
          <a:xfrm>
            <a:off x="2186735" y="4715686"/>
            <a:ext cx="6840760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000" dirty="0">
                <a:solidFill>
                  <a:srgbClr val="C00000"/>
                </a:solidFill>
              </a:rPr>
              <a:t>The Power of Linux. The simplicity of a microcontroller</a:t>
            </a:r>
            <a:endParaRPr lang="zh-TW" alt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08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FA2A96B4-B0B9-4CF3-8F37-1787F534A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dirty="0"/>
              <a:t>工業控制開發板</a:t>
            </a:r>
            <a:r>
              <a:rPr lang="en-US" altLang="zh-TW" sz="2400" dirty="0"/>
              <a:t>(RS232/485/Dual Lan)+</a:t>
            </a:r>
          </a:p>
          <a:p>
            <a:r>
              <a:rPr lang="zh-TW" altLang="en-US" sz="2400" dirty="0"/>
              <a:t>擴充子板</a:t>
            </a:r>
            <a:r>
              <a:rPr lang="en-US" altLang="zh-TW" sz="2400" dirty="0"/>
              <a:t>(SATA, PCIe, </a:t>
            </a:r>
            <a:r>
              <a:rPr lang="en-US" altLang="zh-TW" sz="2400" dirty="0" err="1"/>
              <a:t>WiFi</a:t>
            </a:r>
            <a:r>
              <a:rPr lang="en-US" altLang="zh-TW" sz="2400" dirty="0"/>
              <a:t>/BT, SIM slot for 4G/LGE)</a:t>
            </a:r>
            <a:endParaRPr lang="zh-TW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D26498F6-E663-437F-8E2B-8D6CF1330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BANANA PI F2P</a:t>
            </a:r>
            <a:endParaRPr lang="zh-TW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B08C950-D759-4F3E-A1E4-D4D20DBC9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5DB15934-782A-42B7-BBBC-08AB65C0E4F0}" type="slidenum">
              <a:rPr lang="en-US" altLang="zh-TW" smtClean="0"/>
              <a:pPr algn="r"/>
              <a:t>9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0A2F04D-6EB4-4CD3-8297-8A1135893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2521480"/>
            <a:ext cx="5985665" cy="395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7">
            <a:extLst>
              <a:ext uri="{FF2B5EF4-FFF2-40B4-BE49-F238E27FC236}">
                <a16:creationId xmlns:a16="http://schemas.microsoft.com/office/drawing/2014/main" id="{2363CF76-D445-4723-8651-5732E24DA72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038612" y="2481310"/>
            <a:ext cx="2888873" cy="202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306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2">
            <a:extLst>
              <a:ext uri="{FF2B5EF4-FFF2-40B4-BE49-F238E27FC236}">
                <a16:creationId xmlns:a16="http://schemas.microsoft.com/office/drawing/2014/main" id="{0B330FED-7534-42BF-B3D0-73BD6E31C6DA}"/>
              </a:ext>
            </a:extLst>
          </p:cNvPr>
          <p:cNvSpPr txBox="1">
            <a:spLocks/>
          </p:cNvSpPr>
          <p:nvPr/>
        </p:nvSpPr>
        <p:spPr>
          <a:xfrm>
            <a:off x="425930" y="2528900"/>
            <a:ext cx="8292140" cy="648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b="1" dirty="0"/>
              <a:t>SP7021 APPLICATIONS</a:t>
            </a:r>
            <a:endParaRPr lang="zh-TW" altLang="en-US" b="1" dirty="0"/>
          </a:p>
        </p:txBody>
      </p:sp>
      <p:pic>
        <p:nvPicPr>
          <p:cNvPr id="4" name="圖片 4" descr="cid:image002.png@01D455BE.E9E2D050">
            <a:extLst>
              <a:ext uri="{FF2B5EF4-FFF2-40B4-BE49-F238E27FC236}">
                <a16:creationId xmlns:a16="http://schemas.microsoft.com/office/drawing/2014/main" id="{5BEBD2A7-B544-49A0-A7FD-98F793563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95" y="6102350"/>
            <a:ext cx="17430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副標題 4">
            <a:extLst>
              <a:ext uri="{FF2B5EF4-FFF2-40B4-BE49-F238E27FC236}">
                <a16:creationId xmlns:a16="http://schemas.microsoft.com/office/drawing/2014/main" id="{A6C2563C-9FE5-40E5-AB59-74AEE8100CA8}"/>
              </a:ext>
            </a:extLst>
          </p:cNvPr>
          <p:cNvSpPr txBox="1">
            <a:spLocks/>
          </p:cNvSpPr>
          <p:nvPr/>
        </p:nvSpPr>
        <p:spPr bwMode="auto">
          <a:xfrm>
            <a:off x="1736685" y="3383995"/>
            <a:ext cx="6840760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000" dirty="0">
                <a:solidFill>
                  <a:srgbClr val="C00000"/>
                </a:solidFill>
              </a:rPr>
              <a:t>The Power of Linux. The simplicity of a microcontroller</a:t>
            </a:r>
            <a:endParaRPr lang="zh-TW" alt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887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err="1"/>
              <a:t>Tibbo</a:t>
            </a:r>
            <a:r>
              <a:rPr lang="en-US" altLang="zh-CN" sz="2400" dirty="0"/>
              <a:t> Project System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TW" dirty="0"/>
              <a:t>     Linux TPS-Gen 2 </a:t>
            </a:r>
            <a:r>
              <a:rPr lang="en-US" altLang="zh-TW" dirty="0" err="1"/>
              <a:t>工業控制盒</a:t>
            </a:r>
            <a:endParaRPr lang="en-US" altLang="zh-TW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dirty="0"/>
              <a:t>工業網關 </a:t>
            </a:r>
            <a:r>
              <a:rPr lang="en-US" altLang="zh-TW" dirty="0"/>
              <a:t>/ GATEWAY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zh-TW" altLang="en-US" dirty="0"/>
          </a:p>
        </p:txBody>
      </p:sp>
      <p:sp>
        <p:nvSpPr>
          <p:cNvPr id="9" name="標題 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zh-TW" altLang="en-US" sz="3200" dirty="0"/>
              <a:t>工業路由器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5DB15934-782A-42B7-BBBC-08AB65C0E4F0}" type="slidenum">
              <a:rPr lang="zh-TW" altLang="en-US" smtClean="0"/>
              <a:pPr algn="r"/>
              <a:t>11</a:t>
            </a:fld>
            <a:endParaRPr lang="zh-TW" altLang="en-US" dirty="0"/>
          </a:p>
        </p:txBody>
      </p:sp>
      <p:pic>
        <p:nvPicPr>
          <p:cNvPr id="3" name="Picture 2" descr="https://lh3.googleusercontent.com/YnkAF7L9LZ8aFaip7IZzWrBq1Egh7VTEmCC8O3W4DKEWBCi24cn8dHw2VJscrgsxcW-dL9Qy-WyalYvh9D8nOnXgaicSgJxi6qxLDWh1PV-qL7tkSgibZssDgQxySjsED5fnMw-xcaw61E_OS9KvR5W0h_vSER1KlKc_FOaaWwFEyrSUjMPDt-z7C9qPV-n1gxZOTKQB1Bo0Y-1eolXyKfdbmFbaC04qiUy-vCs9IbCjPuNpyf70jNcYbRwDpGJ48rGZZk5k9CnLEmULIBFfPu9MLTlKSTWAhpfmGYHHIxEdkfsQZgMVmNHdzHKOQHqN4UT1j_IF5AhLorwckENSIm63dPXGPD-e6mgXosemu5ftIlP3Ghf8XccpxnITRi_7nPsxzEyqb6rbOzKUQ8MU6ZNTVY09yH1gzSZK4tEvoOHvlMlkyvXPTO0cf-aEyc6ALezyhN0rZpus-MmqsJIOv5vBHX_imrNkrJAqfbHrNcJfCWq-guwi0FIYR-Dl5rUSA6VJj8R31oSBolsNK7k-jyY9Aj1ba5NCD-pgs9mh_KSdUsQMD9k2n7jaZ9XLRzbSdQ380xX-YN6448WeWQlu-ij0VtxY3DLak6Q3J5lfUxMT03ysQMMk0jptSo9NNxvp-s9uyj0_XetDhMZgJH2Qy7Arct28o_X4FUcY1WojZmPqskhMbBtMMBc=w1062-h797-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5" b="97739" l="2260" r="100000">
                        <a14:foregroundMark x1="2542" y1="56030" x2="28531" y2="42839"/>
                        <a14:foregroundMark x1="17514" y1="28518" x2="11488" y2="31156"/>
                        <a14:foregroundMark x1="41525" y1="55779" x2="64030" y2="83291"/>
                        <a14:foregroundMark x1="65819" y1="92839" x2="65819" y2="92839"/>
                        <a14:foregroundMark x1="94539" y1="59422" x2="94539" y2="59422"/>
                        <a14:foregroundMark x1="20904" y1="25251" x2="20904" y2="25251"/>
                        <a14:foregroundMark x1="36723" y1="19472" x2="36723" y2="19472"/>
                        <a14:foregroundMark x1="35028" y1="19095" x2="35028" y2="19095"/>
                        <a14:foregroundMark x1="35782" y1="18216" x2="35782" y2="18216"/>
                        <a14:foregroundMark x1="3202" y1="33794" x2="3202" y2="33794"/>
                        <a14:foregroundMark x1="6339" y1="32071" x2="6339" y2="32071"/>
                        <a14:foregroundMark x1="4068" y1="32828" x2="4068" y2="32828"/>
                        <a14:backgroundMark x1="78343" y1="31533" x2="78343" y2="31533"/>
                        <a14:backgroundMark x1="86629" y1="36055" x2="86629" y2="36055"/>
                        <a14:backgroundMark x1="44068" y1="17462" x2="44068" y2="17462"/>
                        <a14:backgroundMark x1="45104" y1="17588" x2="45104" y2="17588"/>
                        <a14:backgroundMark x1="45763" y1="16834" x2="45763" y2="16834"/>
                        <a14:backgroundMark x1="36158" y1="16583" x2="36158" y2="16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95" y="2708920"/>
            <a:ext cx="4983681" cy="373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283" y="76224"/>
            <a:ext cx="2175372" cy="649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5645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5CC44A6E-8583-44AF-8E70-C76FB2911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IP CAM </a:t>
            </a:r>
            <a:r>
              <a:rPr lang="zh-TW" altLang="en-US" dirty="0"/>
              <a:t>串流智能偵測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9A9EFD3-ACDE-48DF-B3CA-2DBEE5250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5DB15934-782A-42B7-BBBC-08AB65C0E4F0}" type="slidenum">
              <a:rPr lang="en-US" altLang="zh-TW" smtClean="0"/>
              <a:pPr algn="r"/>
              <a:t>12</a:t>
            </a:fld>
            <a:endParaRPr lang="en-US" dirty="0"/>
          </a:p>
        </p:txBody>
      </p:sp>
      <p:pic>
        <p:nvPicPr>
          <p:cNvPr id="15" name="图片 14" descr="手机屏幕的截图&#10;&#10;描述已自动生成">
            <a:extLst>
              <a:ext uri="{FF2B5EF4-FFF2-40B4-BE49-F238E27FC236}">
                <a16:creationId xmlns:a16="http://schemas.microsoft.com/office/drawing/2014/main" id="{024703D7-4AEF-40A2-AEA7-7BB8AD590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705" y="3113965"/>
            <a:ext cx="4712845" cy="2851807"/>
          </a:xfrm>
          <a:prstGeom prst="rect">
            <a:avLst/>
          </a:prstGeom>
        </p:spPr>
      </p:pic>
      <p:sp>
        <p:nvSpPr>
          <p:cNvPr id="17" name="内容占位符 16">
            <a:extLst>
              <a:ext uri="{FF2B5EF4-FFF2-40B4-BE49-F238E27FC236}">
                <a16:creationId xmlns:a16="http://schemas.microsoft.com/office/drawing/2014/main" id="{4EBFC9F9-498C-4C36-BE60-1A803D3DA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雙網口</a:t>
            </a:r>
            <a:endParaRPr lang="en-US" altLang="zh-TW" dirty="0"/>
          </a:p>
          <a:p>
            <a:r>
              <a:rPr lang="zh-TW" altLang="en-US" dirty="0"/>
              <a:t>不用更改原有硬體，只要網路孔加個座子即可增加</a:t>
            </a:r>
            <a:r>
              <a:rPr lang="en-US" altLang="zh-TW" dirty="0"/>
              <a:t>AI</a:t>
            </a:r>
            <a:r>
              <a:rPr lang="zh-TW" altLang="en-US" dirty="0"/>
              <a:t>辨識應用</a:t>
            </a:r>
          </a:p>
        </p:txBody>
      </p:sp>
    </p:spTree>
    <p:extLst>
      <p:ext uri="{BB962C8B-B14F-4D97-AF65-F5344CB8AC3E}">
        <p14:creationId xmlns:p14="http://schemas.microsoft.com/office/powerpoint/2010/main" val="2443317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>
            <a:extLst>
              <a:ext uri="{FF2B5EF4-FFF2-40B4-BE49-F238E27FC236}">
                <a16:creationId xmlns:a16="http://schemas.microsoft.com/office/drawing/2014/main" id="{1EFA0E96-19BC-416B-94AF-8C5C55939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工業規格</a:t>
            </a:r>
            <a:endParaRPr lang="en-US" altLang="zh-TW" dirty="0"/>
          </a:p>
          <a:p>
            <a:r>
              <a:rPr lang="zh-TW" altLang="en-US" dirty="0"/>
              <a:t>體積優勢</a:t>
            </a:r>
            <a:endParaRPr lang="en-US" altLang="zh-TW" dirty="0"/>
          </a:p>
          <a:p>
            <a:r>
              <a:rPr lang="zh-TW" altLang="en-US" dirty="0"/>
              <a:t>安全加密</a:t>
            </a:r>
            <a:endParaRPr lang="en-US" altLang="zh-TW" dirty="0"/>
          </a:p>
          <a:p>
            <a:r>
              <a:rPr lang="zh-TW" altLang="en-US" dirty="0"/>
              <a:t>豐富周邊 </a:t>
            </a:r>
            <a:endParaRPr lang="en-US" altLang="zh-TW" dirty="0"/>
          </a:p>
          <a:p>
            <a:pPr lvl="1"/>
            <a:r>
              <a:rPr lang="en-US" altLang="zh-TW" dirty="0"/>
              <a:t>PWM</a:t>
            </a:r>
          </a:p>
          <a:p>
            <a:pPr lvl="1"/>
            <a:r>
              <a:rPr lang="en-US" altLang="zh-TW" dirty="0"/>
              <a:t>I2C / SPI</a:t>
            </a:r>
          </a:p>
          <a:p>
            <a:pPr lvl="1"/>
            <a:r>
              <a:rPr lang="en-US" altLang="zh-TW" dirty="0"/>
              <a:t>UART</a:t>
            </a:r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A07C09B2-AEE4-4E8B-9792-AC66ED1AF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AMR </a:t>
            </a:r>
            <a:r>
              <a:rPr lang="zh-TW" altLang="en-US" dirty="0"/>
              <a:t>智慧移動載具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14B4924-DEE7-4E94-9F46-B8E929F04F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5DB15934-782A-42B7-BBBC-08AB65C0E4F0}" type="slidenum">
              <a:rPr lang="en-US" altLang="zh-TW" smtClean="0"/>
              <a:pPr algn="r"/>
              <a:t>13</a:t>
            </a:fld>
            <a:endParaRPr 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4149433-DCA6-4356-A430-E0892F3A3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1930" y="1495155"/>
            <a:ext cx="3753374" cy="386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49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>
            <a:extLst>
              <a:ext uri="{FF2B5EF4-FFF2-40B4-BE49-F238E27FC236}">
                <a16:creationId xmlns:a16="http://schemas.microsoft.com/office/drawing/2014/main" id="{1EFA0E96-19BC-416B-94AF-8C5C55939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Camera + Thermal Sensor </a:t>
            </a:r>
            <a:r>
              <a:rPr lang="zh-TW" altLang="en-US" dirty="0"/>
              <a:t>紅外線熱感應</a:t>
            </a:r>
            <a:endParaRPr lang="en-US" altLang="zh-TW" dirty="0"/>
          </a:p>
          <a:p>
            <a:r>
              <a:rPr lang="zh-TW" altLang="en-US" dirty="0"/>
              <a:t>偵測人臉</a:t>
            </a:r>
            <a:r>
              <a:rPr lang="en-US" altLang="zh-TW" dirty="0"/>
              <a:t>+</a:t>
            </a:r>
            <a:r>
              <a:rPr lang="zh-TW" altLang="en-US" dirty="0"/>
              <a:t>同時人臉框內測溫</a:t>
            </a:r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A07C09B2-AEE4-4E8B-9792-AC66ED1AF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人臉追蹤應用 </a:t>
            </a:r>
            <a:r>
              <a:rPr lang="en-US" altLang="zh-TW" dirty="0"/>
              <a:t>(</a:t>
            </a:r>
            <a:r>
              <a:rPr lang="zh-TW" altLang="en-US" dirty="0"/>
              <a:t>溫度量測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14B4924-DEE7-4E94-9F46-B8E929F04F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5DB15934-782A-42B7-BBBC-08AB65C0E4F0}" type="slidenum">
              <a:rPr lang="en-US" altLang="zh-TW" smtClean="0"/>
              <a:pPr algn="r"/>
              <a:t>14</a:t>
            </a:fld>
            <a:endParaRPr lang="en-US" dirty="0"/>
          </a:p>
        </p:txBody>
      </p:sp>
      <p:pic>
        <p:nvPicPr>
          <p:cNvPr id="3" name="图片 6" descr="图像">
            <a:extLst>
              <a:ext uri="{FF2B5EF4-FFF2-40B4-BE49-F238E27FC236}">
                <a16:creationId xmlns:a16="http://schemas.microsoft.com/office/drawing/2014/main" id="{D90D957B-19B9-42BF-A938-DE819B441725}"/>
              </a:ext>
            </a:extLst>
          </p:cNvPr>
          <p:cNvPicPr/>
          <p:nvPr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0" r="30022" b="19534"/>
          <a:stretch>
            <a:fillRect/>
          </a:stretch>
        </p:blipFill>
        <p:spPr bwMode="auto">
          <a:xfrm>
            <a:off x="701570" y="3064813"/>
            <a:ext cx="4385471" cy="2962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B0283B49-E742-44F7-BB81-58C0A10D77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7075" y="3064812"/>
            <a:ext cx="3680779" cy="295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28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lh3.googleusercontent.com/iMWBpoJUPltePgUSOxwTopkYCX9KAiF0L4GFHMlpnbplBeXnMq8Gyn6Wf-R0QwJB9sB7TyVTo2Gw2Qh-IpIZ5XiiLPiRRqFMb7pHO7PUiSj7bO2KHlX9zLELbilJ5ghyjVJZMAnw_6jlsrKXg2iVhG7ISKEHmcbduG6-Pf9XKn-HvY_x9hdsOxhoDQBA9wJPJg_XC8E5ehlU9JFm9OsJV0Z4lw4-OJJxPQ1nF0tsgT2BiuYrRnrzPI03Z05cEsPmm-JkiOwJV0Hzb4a2dpG0QOLfV5CKLZ3s7-Br0f8SZJ-asiD_dgzIBTDUB9qiOPVvAK2rxx6UFz9hIxqqc4nPLbjY8-Aln_44qkVE2MJ2W_hC9y5NvGXR59f8QhjxlPhBON-8NhXP-gE2lmGj8Buoor3aXcsVZwxFObOlhFMwZfT_ubqJMOD4cIt1UHnWYD1Mde-ha27W4ZphCCn7Gf-RkcuLmO4Kvv27EsS010jPZ54ga1hEoY1rsPfrT-myoWwms0dkJx0bRjjP1gT5USJHsqNWk7H_s-iqtccGgo6RNSstdnfzo_dJcF-vNrlqgsmErU857cK6ZDJu1RXzuf_48tAtDU4ll2h-EYGDhyz-tG3W8UJa4x8pjDxJWSASiJ_zCWvL_Ouu-_tzlgw_15CDlrPCDIhhVVUF=w1573-h1041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45" y="1336711"/>
            <a:ext cx="7785865" cy="515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標題 8"/>
          <p:cNvSpPr>
            <a:spLocks noGrp="1"/>
          </p:cNvSpPr>
          <p:nvPr>
            <p:ph type="title"/>
          </p:nvPr>
        </p:nvSpPr>
        <p:spPr>
          <a:xfrm>
            <a:off x="505892" y="193611"/>
            <a:ext cx="8296578" cy="584775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/>
              <a:t>Smart Payment </a:t>
            </a:r>
            <a:r>
              <a:rPr lang="zh-TW" altLang="en-US" dirty="0"/>
              <a:t>智慧付款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5DB15934-782A-42B7-BBBC-08AB65C0E4F0}" type="slidenum">
              <a:rPr lang="zh-TW" altLang="en-US" smtClean="0"/>
              <a:pPr algn="r"/>
              <a:t>15</a:t>
            </a:fld>
            <a:endParaRPr lang="zh-TW" altLang="en-US" dirty="0"/>
          </a:p>
        </p:txBody>
      </p:sp>
      <p:sp>
        <p:nvSpPr>
          <p:cNvPr id="2" name="文字版面配置區 1"/>
          <p:cNvSpPr>
            <a:spLocks noGrp="1"/>
          </p:cNvSpPr>
          <p:nvPr>
            <p:ph type="body" sz="quarter" idx="13"/>
          </p:nvPr>
        </p:nvSpPr>
        <p:spPr>
          <a:xfrm>
            <a:off x="517112" y="813168"/>
            <a:ext cx="8285358" cy="461665"/>
          </a:xfrm>
        </p:spPr>
        <p:txBody>
          <a:bodyPr/>
          <a:lstStyle/>
          <a:p>
            <a:r>
              <a:rPr lang="en-US" altLang="zh-TW" dirty="0"/>
              <a:t>QR Reader with Secure Boot</a:t>
            </a:r>
            <a:endParaRPr lang="zh-TW" altLang="en-US" dirty="0"/>
          </a:p>
        </p:txBody>
      </p:sp>
      <p:pic>
        <p:nvPicPr>
          <p:cNvPr id="33" name="圖片 6">
            <a:extLst>
              <a:ext uri="{FF2B5EF4-FFF2-40B4-BE49-F238E27FC236}">
                <a16:creationId xmlns:a16="http://schemas.microsoft.com/office/drawing/2014/main" id="{D618F33D-C567-47F8-AD62-87AC633B1BB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2284" y="4284095"/>
            <a:ext cx="3858731" cy="2069915"/>
          </a:xfrm>
          <a:prstGeom prst="rect">
            <a:avLst/>
          </a:prstGeom>
        </p:spPr>
      </p:pic>
      <p:sp>
        <p:nvSpPr>
          <p:cNvPr id="48" name="內容版面配置區 1"/>
          <p:cNvSpPr>
            <a:spLocks noGrp="1"/>
          </p:cNvSpPr>
          <p:nvPr>
            <p:ph idx="1"/>
          </p:nvPr>
        </p:nvSpPr>
        <p:spPr>
          <a:xfrm>
            <a:off x="528780" y="1368000"/>
            <a:ext cx="8280000" cy="4680000"/>
          </a:xfrm>
        </p:spPr>
        <p:txBody>
          <a:bodyPr/>
          <a:lstStyle/>
          <a:p>
            <a:r>
              <a:rPr lang="en-US" altLang="zh-TW" dirty="0"/>
              <a:t>Secure Boot for smart payment</a:t>
            </a:r>
          </a:p>
          <a:p>
            <a:r>
              <a:rPr lang="en-US" altLang="zh-TW" dirty="0"/>
              <a:t>CA7 computing power </a:t>
            </a:r>
            <a:r>
              <a:rPr lang="en-US" altLang="zh-CN" dirty="0"/>
              <a:t>+ 4UARTs</a:t>
            </a:r>
            <a:endParaRPr lang="en-US" altLang="zh-TW" dirty="0"/>
          </a:p>
          <a:p>
            <a:r>
              <a:rPr lang="en-US" altLang="zh-TW" dirty="0"/>
              <a:t>Industrial Grade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58635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内容占位符 8" descr="图片包含 室内, 冰箱, 瓶子, 微波炉&#10;&#10;描述已自动生成">
            <a:hlinkClick r:id="rId3"/>
            <a:extLst>
              <a:ext uri="{FF2B5EF4-FFF2-40B4-BE49-F238E27FC236}">
                <a16:creationId xmlns:a16="http://schemas.microsoft.com/office/drawing/2014/main" id="{DC11E8ED-A1CA-4981-9ECB-0F5D93D6CA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90" y="2123855"/>
            <a:ext cx="8280400" cy="3825988"/>
          </a:xfrm>
        </p:spPr>
      </p:pic>
      <p:sp>
        <p:nvSpPr>
          <p:cNvPr id="6" name="标题 5">
            <a:extLst>
              <a:ext uri="{FF2B5EF4-FFF2-40B4-BE49-F238E27FC236}">
                <a16:creationId xmlns:a16="http://schemas.microsoft.com/office/drawing/2014/main" id="{A07C09B2-AEE4-4E8B-9792-AC66ED1AF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Vending Machine </a:t>
            </a:r>
            <a:r>
              <a:rPr lang="zh-TW" altLang="en-US" dirty="0"/>
              <a:t>智慧零售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14B4924-DEE7-4E94-9F46-B8E929F04F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5DB15934-782A-42B7-BBBC-08AB65C0E4F0}" type="slidenum">
              <a:rPr lang="en-US" altLang="zh-TW" smtClean="0"/>
              <a:pPr algn="r"/>
              <a:t>16</a:t>
            </a:fld>
            <a:endParaRPr lang="en-US" dirty="0"/>
          </a:p>
        </p:txBody>
      </p:sp>
      <p:sp>
        <p:nvSpPr>
          <p:cNvPr id="10" name="内容占位符 6">
            <a:extLst>
              <a:ext uri="{FF2B5EF4-FFF2-40B4-BE49-F238E27FC236}">
                <a16:creationId xmlns:a16="http://schemas.microsoft.com/office/drawing/2014/main" id="{43B5851C-9FFA-4A16-B47C-6053CCB19A63}"/>
              </a:ext>
            </a:extLst>
          </p:cNvPr>
          <p:cNvSpPr txBox="1">
            <a:spLocks/>
          </p:cNvSpPr>
          <p:nvPr/>
        </p:nvSpPr>
        <p:spPr>
          <a:xfrm>
            <a:off x="528780" y="1368000"/>
            <a:ext cx="8280000" cy="4680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Blip>
                <a:blip r:embed="rId5"/>
              </a:buBlip>
              <a:defRPr sz="2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Blip>
                <a:blip r:embed="rId6"/>
              </a:buBlip>
              <a:defRPr sz="20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Blip>
                <a:blip r:embed="rId7"/>
              </a:buBlip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Blip>
                <a:blip r:embed="rId8"/>
              </a:buBlip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Blip>
                <a:blip r:embed="rId9"/>
              </a:buBlip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USB CAMERA + CPU + AI Software + </a:t>
            </a:r>
            <a:r>
              <a:rPr lang="en-US" altLang="zh-TW" dirty="0" err="1"/>
              <a:t>WiFi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081071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看到这块砖了吗？_块砖_看到表情- 发表情- fabiaoqing.com">
            <a:extLst>
              <a:ext uri="{FF2B5EF4-FFF2-40B4-BE49-F238E27FC236}">
                <a16:creationId xmlns:a16="http://schemas.microsoft.com/office/drawing/2014/main" id="{5110495C-8A89-48DD-853E-C88BED8404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55"/>
          <a:stretch/>
        </p:blipFill>
        <p:spPr bwMode="auto">
          <a:xfrm>
            <a:off x="798294" y="68263"/>
            <a:ext cx="7725213" cy="636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84FDA9E3-BA4D-449E-9D8B-93121C5601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spcAft>
                <a:spcPts val="600"/>
              </a:spcAft>
            </a:pPr>
            <a:fld id="{5DB15934-782A-42B7-BBBC-08AB65C0E4F0}" type="slidenum">
              <a:rPr lang="en-US" altLang="zh-TW" smtClean="0"/>
              <a:pPr algn="r">
                <a:spcAft>
                  <a:spcPts val="600"/>
                </a:spcAft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10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X:\PPT\sunplusPPT模版\淺版\底圖\末頁\兒童43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00" y="871284"/>
            <a:ext cx="8963209" cy="59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X:\PPT\sunplusPPT模版\深版\底圖\logo\sunpluslogo_淺版用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000" y="187200"/>
            <a:ext cx="1209600" cy="72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892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CCCF9C2D-A40F-4269-88EF-FB365EA6D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330" y="288000"/>
            <a:ext cx="8292140" cy="648000"/>
          </a:xfrm>
        </p:spPr>
        <p:txBody>
          <a:bodyPr anchor="ctr">
            <a:normAutofit/>
          </a:bodyPr>
          <a:lstStyle/>
          <a:p>
            <a:r>
              <a:rPr lang="zh-TW" altLang="en-US" dirty="0"/>
              <a:t>簡介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7010150-B238-478A-9660-D402B822F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4000" y="6480000"/>
            <a:ext cx="360000" cy="360000"/>
          </a:xfrm>
        </p:spPr>
        <p:txBody>
          <a:bodyPr anchor="ctr">
            <a:normAutofit/>
          </a:bodyPr>
          <a:lstStyle/>
          <a:p>
            <a:pPr algn="r">
              <a:spcAft>
                <a:spcPts val="600"/>
              </a:spcAft>
            </a:pPr>
            <a:fld id="{5DB15934-782A-42B7-BBBC-08AB65C0E4F0}" type="slidenum">
              <a:rPr lang="en-US" altLang="zh-TW" smtClean="0"/>
              <a:pPr algn="r">
                <a:spcAft>
                  <a:spcPts val="600"/>
                </a:spcAft>
              </a:pPr>
              <a:t>1</a:t>
            </a:fld>
            <a:endParaRPr lang="en-US"/>
          </a:p>
        </p:txBody>
      </p:sp>
      <p:graphicFrame>
        <p:nvGraphicFramePr>
          <p:cNvPr id="8" name="内容占位符 1">
            <a:extLst>
              <a:ext uri="{FF2B5EF4-FFF2-40B4-BE49-F238E27FC236}">
                <a16:creationId xmlns:a16="http://schemas.microsoft.com/office/drawing/2014/main" id="{A6EF68F4-EE27-436F-AA0E-9FE2113A48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7742155"/>
              </p:ext>
            </p:extLst>
          </p:nvPr>
        </p:nvGraphicFramePr>
        <p:xfrm>
          <a:off x="528780" y="1368000"/>
          <a:ext cx="8280000" cy="46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625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0330" y="288000"/>
            <a:ext cx="8292140" cy="648000"/>
          </a:xfrm>
        </p:spPr>
        <p:txBody>
          <a:bodyPr anchor="ctr">
            <a:normAutofit/>
          </a:bodyPr>
          <a:lstStyle/>
          <a:p>
            <a:r>
              <a:rPr lang="en-US" altLang="zh-TW" dirty="0"/>
              <a:t>WHY SP7021</a:t>
            </a:r>
            <a:r>
              <a:rPr lang="zh-TW" altLang="en-US" dirty="0"/>
              <a:t> </a:t>
            </a:r>
            <a:r>
              <a:rPr lang="en-US" altLang="zh-TW" dirty="0"/>
              <a:t>Confluence?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424000" y="6480000"/>
            <a:ext cx="360000" cy="360000"/>
          </a:xfrm>
        </p:spPr>
        <p:txBody>
          <a:bodyPr anchor="ctr">
            <a:normAutofit/>
          </a:bodyPr>
          <a:lstStyle/>
          <a:p>
            <a:pPr algn="r">
              <a:spcAft>
                <a:spcPts val="600"/>
              </a:spcAft>
            </a:pPr>
            <a:fld id="{5DB15934-782A-42B7-BBBC-08AB65C0E4F0}" type="slidenum">
              <a:rPr lang="en-US" altLang="zh-TW" smtClean="0"/>
              <a:pPr algn="r">
                <a:spcAft>
                  <a:spcPts val="600"/>
                </a:spcAft>
              </a:pPr>
              <a:t>2</a:t>
            </a:fld>
            <a:endParaRPr lang="en-US"/>
          </a:p>
        </p:txBody>
      </p:sp>
      <p:graphicFrame>
        <p:nvGraphicFramePr>
          <p:cNvPr id="7" name="内容占位符 2">
            <a:extLst>
              <a:ext uri="{FF2B5EF4-FFF2-40B4-BE49-F238E27FC236}">
                <a16:creationId xmlns:a16="http://schemas.microsoft.com/office/drawing/2014/main" id="{92AFC470-16D4-48B0-A1CD-16566E78E0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2924837"/>
              </p:ext>
            </p:extLst>
          </p:nvPr>
        </p:nvGraphicFramePr>
        <p:xfrm>
          <a:off x="528780" y="1368000"/>
          <a:ext cx="8280000" cy="46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9950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D701D155-D838-4812-8752-12F6FF10B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Google “</a:t>
            </a:r>
            <a:r>
              <a:rPr lang="en-US" altLang="zh-TW" i="1" dirty="0">
                <a:latin typeface="Bookman Old Style" panose="02050604050505020204" pitchFamily="18" charset="0"/>
              </a:rPr>
              <a:t>SP7021 WIKI </a:t>
            </a:r>
            <a:r>
              <a:rPr lang="en-US" altLang="zh-TW" dirty="0"/>
              <a:t>”</a:t>
            </a:r>
          </a:p>
          <a:p>
            <a:r>
              <a:rPr lang="en-US" altLang="zh-TW" sz="1400" dirty="0">
                <a:hlinkClick r:id="rId2"/>
              </a:rPr>
              <a:t>https://sunplus-tibbo.atlassian.net/wiki/spaces/doc/overview?homepageId=374178104</a:t>
            </a:r>
            <a:endParaRPr lang="en-US" altLang="zh-TW" sz="1400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40634EB-2598-47E3-8E35-69973E22E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aseline="0" dirty="0"/>
              <a:t>CONFLUENCE – SP7021</a:t>
            </a:r>
            <a:r>
              <a:rPr lang="zh-TW" altLang="zh-TW" baseline="0" dirty="0"/>
              <a:t>資料的寶庫</a:t>
            </a:r>
            <a:endParaRPr lang="zh-TW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161CCF6-1950-4994-82FE-7A9657DDDA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5DB15934-782A-42B7-BBBC-08AB65C0E4F0}" type="slidenum">
              <a:rPr lang="en-US" altLang="zh-TW" smtClean="0"/>
              <a:pPr algn="r"/>
              <a:t>3</a:t>
            </a:fld>
            <a:endParaRPr 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2CF32B2-BD81-42EF-B983-2A0651990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20" y="2518695"/>
            <a:ext cx="8183343" cy="405130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5187F5E-2E4D-4721-A20E-5C3C7AB035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7205" y="1178750"/>
            <a:ext cx="1791690" cy="164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2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34FE07AF-7D36-47F2-85B9-515267F34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Plus1 – </a:t>
            </a:r>
            <a:r>
              <a:rPr lang="zh-TW" altLang="en-US" dirty="0"/>
              <a:t>打破摩爾定律的新科技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56DE2F9-288E-4560-80BF-30F77C0AF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5DB15934-782A-42B7-BBBC-08AB65C0E4F0}" type="slidenum">
              <a:rPr lang="en-US" altLang="zh-TW" smtClean="0"/>
              <a:pPr algn="r"/>
              <a:t>4</a:t>
            </a:fld>
            <a:endParaRPr lang="en-US" dirty="0"/>
          </a:p>
        </p:txBody>
      </p:sp>
      <p:sp>
        <p:nvSpPr>
          <p:cNvPr id="5" name="圓角化同側角落矩形 42">
            <a:extLst>
              <a:ext uri="{FF2B5EF4-FFF2-40B4-BE49-F238E27FC236}">
                <a16:creationId xmlns:a16="http://schemas.microsoft.com/office/drawing/2014/main" id="{4BB9112A-ED94-42BE-8034-06C0EF8E6D51}"/>
              </a:ext>
            </a:extLst>
          </p:cNvPr>
          <p:cNvSpPr/>
          <p:nvPr/>
        </p:nvSpPr>
        <p:spPr bwMode="auto">
          <a:xfrm>
            <a:off x="4816166" y="1471944"/>
            <a:ext cx="3390900" cy="3821112"/>
          </a:xfrm>
          <a:prstGeom prst="round2SameRect">
            <a:avLst>
              <a:gd name="adj1" fmla="val 5405"/>
              <a:gd name="adj2" fmla="val 5024"/>
            </a:avLst>
          </a:prstGeom>
          <a:gradFill flip="none" rotWithShape="1">
            <a:gsLst>
              <a:gs pos="0">
                <a:srgbClr val="777777">
                  <a:lumMod val="40000"/>
                  <a:lumOff val="60000"/>
                </a:srgbClr>
              </a:gs>
              <a:gs pos="100000">
                <a:srgbClr val="000000">
                  <a:tint val="23500"/>
                  <a:satMod val="160000"/>
                  <a:alpha val="0"/>
                </a:srgbClr>
              </a:gs>
            </a:gsLst>
            <a:lin ang="5400000" scaled="1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6" name="圓角化同側角落矩形 43">
            <a:extLst>
              <a:ext uri="{FF2B5EF4-FFF2-40B4-BE49-F238E27FC236}">
                <a16:creationId xmlns:a16="http://schemas.microsoft.com/office/drawing/2014/main" id="{237A2CED-2403-4D89-B951-88081A24FD17}"/>
              </a:ext>
            </a:extLst>
          </p:cNvPr>
          <p:cNvSpPr/>
          <p:nvPr/>
        </p:nvSpPr>
        <p:spPr bwMode="auto">
          <a:xfrm>
            <a:off x="1295091" y="1471944"/>
            <a:ext cx="3419475" cy="3821112"/>
          </a:xfrm>
          <a:prstGeom prst="round2SameRect">
            <a:avLst>
              <a:gd name="adj1" fmla="val 5405"/>
              <a:gd name="adj2" fmla="val 5024"/>
            </a:avLst>
          </a:prstGeom>
          <a:gradFill flip="none" rotWithShape="1">
            <a:gsLst>
              <a:gs pos="0">
                <a:srgbClr val="777777">
                  <a:lumMod val="40000"/>
                  <a:lumOff val="60000"/>
                </a:srgbClr>
              </a:gs>
              <a:gs pos="100000">
                <a:srgbClr val="000000">
                  <a:tint val="23500"/>
                  <a:satMod val="160000"/>
                  <a:alpha val="0"/>
                </a:srgbClr>
              </a:gs>
            </a:gsLst>
            <a:lin ang="5400000" scaled="1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7" name="文字方塊 5155">
            <a:extLst>
              <a:ext uri="{FF2B5EF4-FFF2-40B4-BE49-F238E27FC236}">
                <a16:creationId xmlns:a16="http://schemas.microsoft.com/office/drawing/2014/main" id="{F3DB8386-AA16-41BD-841A-B5791C18A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334" y="1473347"/>
            <a:ext cx="3122613" cy="86177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</a:rPr>
              <a:t>Computing (C)</a:t>
            </a: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</a:rPr>
              <a:t> chip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</a:rPr>
              <a:t>先進製程</a:t>
            </a:r>
            <a:endParaRPr kumimoji="0" lang="en-US" altLang="zh-TW" sz="1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</a:rPr>
              <a:t>CPU/ NPU/ GPU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</a:rPr>
              <a:t>/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en-US" altLang="zh-TW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</a:rPr>
              <a:t>DSP</a:t>
            </a:r>
          </a:p>
        </p:txBody>
      </p:sp>
      <p:sp>
        <p:nvSpPr>
          <p:cNvPr id="8" name="文字方塊 45">
            <a:extLst>
              <a:ext uri="{FF2B5EF4-FFF2-40B4-BE49-F238E27FC236}">
                <a16:creationId xmlns:a16="http://schemas.microsoft.com/office/drawing/2014/main" id="{12B801EF-E6C4-4143-8845-EAE3B85E4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809" y="1473347"/>
            <a:ext cx="3495675" cy="86177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</a:rPr>
              <a:t>Peripheral (P)</a:t>
            </a: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</a:rPr>
              <a:t> chip 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</a:rPr>
              <a:t>成熟製程</a:t>
            </a:r>
            <a:endParaRPr kumimoji="0" lang="en-US" altLang="zh-TW" sz="1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</a:rPr>
              <a:t>GPIO/ I2C/ USB/ UART/ MIPI</a:t>
            </a:r>
          </a:p>
        </p:txBody>
      </p:sp>
      <p:grpSp>
        <p:nvGrpSpPr>
          <p:cNvPr id="9" name="群組 47">
            <a:extLst>
              <a:ext uri="{FF2B5EF4-FFF2-40B4-BE49-F238E27FC236}">
                <a16:creationId xmlns:a16="http://schemas.microsoft.com/office/drawing/2014/main" id="{46501224-30FB-486D-B03C-2A216E2A8309}"/>
              </a:ext>
            </a:extLst>
          </p:cNvPr>
          <p:cNvGrpSpPr/>
          <p:nvPr/>
        </p:nvGrpSpPr>
        <p:grpSpPr>
          <a:xfrm>
            <a:off x="777236" y="2380835"/>
            <a:ext cx="7429830" cy="547184"/>
            <a:chOff x="1187227" y="2404686"/>
            <a:chExt cx="7429830" cy="547184"/>
          </a:xfrm>
        </p:grpSpPr>
        <p:grpSp>
          <p:nvGrpSpPr>
            <p:cNvPr id="10" name="群組 48">
              <a:extLst>
                <a:ext uri="{FF2B5EF4-FFF2-40B4-BE49-F238E27FC236}">
                  <a16:creationId xmlns:a16="http://schemas.microsoft.com/office/drawing/2014/main" id="{5A7015FC-D141-443C-A10C-468325BA7EC6}"/>
                </a:ext>
              </a:extLst>
            </p:cNvPr>
            <p:cNvGrpSpPr/>
            <p:nvPr/>
          </p:nvGrpSpPr>
          <p:grpSpPr bwMode="auto">
            <a:xfrm>
              <a:off x="1187227" y="2404686"/>
              <a:ext cx="7429830" cy="547184"/>
              <a:chOff x="1187083" y="2154691"/>
              <a:chExt cx="7429958" cy="547165"/>
            </a:xfrm>
          </p:grpSpPr>
          <p:sp>
            <p:nvSpPr>
              <p:cNvPr id="12" name="文字方塊 22">
                <a:extLst>
                  <a:ext uri="{FF2B5EF4-FFF2-40B4-BE49-F238E27FC236}">
                    <a16:creationId xmlns:a16="http://schemas.microsoft.com/office/drawing/2014/main" id="{A20846E0-9444-4E8B-B59D-8AB03CC1AE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27640" y="2162728"/>
                <a:ext cx="787400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9pPr>
              </a:lstStyle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6600C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標楷體" panose="03000509000000000000" pitchFamily="65" charset="-120"/>
                    <a:cs typeface="+mn-cs"/>
                  </a:rPr>
                  <a:t>55nm</a:t>
                </a:r>
                <a:endParaRPr kumimoji="0" lang="zh-TW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6600CC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+mn-cs"/>
                </a:endParaRPr>
              </a:p>
            </p:txBody>
          </p:sp>
          <p:sp>
            <p:nvSpPr>
              <p:cNvPr id="13" name="文字方塊 18">
                <a:extLst>
                  <a:ext uri="{FF2B5EF4-FFF2-40B4-BE49-F238E27FC236}">
                    <a16:creationId xmlns:a16="http://schemas.microsoft.com/office/drawing/2014/main" id="{23966187-973B-4894-B771-08AA5D3DC1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63743" y="2175520"/>
                <a:ext cx="787400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9pPr>
              </a:lstStyle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6600C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標楷體" panose="03000509000000000000" pitchFamily="65" charset="-120"/>
                    <a:cs typeface="+mn-cs"/>
                  </a:rPr>
                  <a:t>40nm</a:t>
                </a:r>
                <a:endParaRPr kumimoji="0" lang="zh-TW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6600CC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+mn-cs"/>
                </a:endParaRPr>
              </a:p>
            </p:txBody>
          </p:sp>
          <p:sp>
            <p:nvSpPr>
              <p:cNvPr id="14" name="文字方塊 21">
                <a:extLst>
                  <a:ext uri="{FF2B5EF4-FFF2-40B4-BE49-F238E27FC236}">
                    <a16:creationId xmlns:a16="http://schemas.microsoft.com/office/drawing/2014/main" id="{E286C0F4-1AD4-44D4-8A6C-181DEA059D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63700" y="2175520"/>
                <a:ext cx="787400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9pPr>
              </a:lstStyle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6600C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標楷體" panose="03000509000000000000" pitchFamily="65" charset="-120"/>
                    <a:cs typeface="+mn-cs"/>
                  </a:rPr>
                  <a:t>16nm</a:t>
                </a:r>
                <a:endParaRPr kumimoji="0" lang="zh-TW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6600CC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+mn-cs"/>
                </a:endParaRPr>
              </a:p>
            </p:txBody>
          </p:sp>
          <p:sp>
            <p:nvSpPr>
              <p:cNvPr id="15" name="文字方塊 19">
                <a:extLst>
                  <a:ext uri="{FF2B5EF4-FFF2-40B4-BE49-F238E27FC236}">
                    <a16:creationId xmlns:a16="http://schemas.microsoft.com/office/drawing/2014/main" id="{C0A909DF-86A8-4D49-8269-BA9653C26D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66069" y="2175520"/>
                <a:ext cx="787400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9pPr>
              </a:lstStyle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6600C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標楷體" panose="03000509000000000000" pitchFamily="65" charset="-120"/>
                    <a:cs typeface="+mn-cs"/>
                  </a:rPr>
                  <a:t>28nm</a:t>
                </a:r>
                <a:endParaRPr kumimoji="0" lang="zh-TW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6600CC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+mn-cs"/>
                </a:endParaRPr>
              </a:p>
            </p:txBody>
          </p:sp>
          <p:sp>
            <p:nvSpPr>
              <p:cNvPr id="16" name="文字方塊 17">
                <a:extLst>
                  <a:ext uri="{FF2B5EF4-FFF2-40B4-BE49-F238E27FC236}">
                    <a16:creationId xmlns:a16="http://schemas.microsoft.com/office/drawing/2014/main" id="{8B082E61-1196-4DDB-B7DD-62678B79C8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95722" y="2175520"/>
                <a:ext cx="781050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9pPr>
              </a:lstStyle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6600C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標楷體" panose="03000509000000000000" pitchFamily="65" charset="-120"/>
                    <a:cs typeface="+mn-cs"/>
                  </a:rPr>
                  <a:t>7nm</a:t>
                </a:r>
                <a:endParaRPr kumimoji="0" lang="zh-TW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6600CC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+mn-cs"/>
                </a:endParaRPr>
              </a:p>
            </p:txBody>
          </p:sp>
          <p:sp>
            <p:nvSpPr>
              <p:cNvPr id="17" name="文字方塊 24">
                <a:extLst>
                  <a:ext uri="{FF2B5EF4-FFF2-40B4-BE49-F238E27FC236}">
                    <a16:creationId xmlns:a16="http://schemas.microsoft.com/office/drawing/2014/main" id="{54B6D2BC-2A15-4497-A5EB-8183306C1A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5512" y="2154691"/>
                <a:ext cx="915651" cy="3693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9pPr>
              </a:lstStyle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00C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標楷體" panose="03000509000000000000" pitchFamily="65" charset="-120"/>
                    <a:cs typeface="+mn-cs"/>
                  </a:rPr>
                  <a:t>130nm</a:t>
                </a:r>
                <a:endPara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CC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+mn-cs"/>
                </a:endParaRPr>
              </a:p>
            </p:txBody>
          </p:sp>
          <p:sp>
            <p:nvSpPr>
              <p:cNvPr id="18" name="文字方塊 13">
                <a:extLst>
                  <a:ext uri="{FF2B5EF4-FFF2-40B4-BE49-F238E27FC236}">
                    <a16:creationId xmlns:a16="http://schemas.microsoft.com/office/drawing/2014/main" id="{72D9E947-AE15-490F-8E55-55526890BC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7083" y="2380859"/>
                <a:ext cx="543748" cy="307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9pPr>
              </a:lstStyle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00CC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製程</a:t>
                </a:r>
              </a:p>
            </p:txBody>
          </p:sp>
          <p:sp>
            <p:nvSpPr>
              <p:cNvPr id="19" name="向右箭號 1">
                <a:extLst>
                  <a:ext uri="{FF2B5EF4-FFF2-40B4-BE49-F238E27FC236}">
                    <a16:creationId xmlns:a16="http://schemas.microsoft.com/office/drawing/2014/main" id="{96E28FF0-EFA1-40C7-83E8-DEA7F21C981F}"/>
                  </a:ext>
                </a:extLst>
              </p:cNvPr>
              <p:cNvSpPr/>
              <p:nvPr/>
            </p:nvSpPr>
            <p:spPr bwMode="auto">
              <a:xfrm>
                <a:off x="1704948" y="2388776"/>
                <a:ext cx="6912093" cy="313080"/>
              </a:xfrm>
              <a:custGeom>
                <a:avLst/>
                <a:gdLst>
                  <a:gd name="connsiteX0" fmla="*/ 0 w 6642411"/>
                  <a:gd name="connsiteY0" fmla="*/ 35626 h 142504"/>
                  <a:gd name="connsiteX1" fmla="*/ 6571159 w 6642411"/>
                  <a:gd name="connsiteY1" fmla="*/ 35626 h 142504"/>
                  <a:gd name="connsiteX2" fmla="*/ 6571159 w 6642411"/>
                  <a:gd name="connsiteY2" fmla="*/ 0 h 142504"/>
                  <a:gd name="connsiteX3" fmla="*/ 6642411 w 6642411"/>
                  <a:gd name="connsiteY3" fmla="*/ 71252 h 142504"/>
                  <a:gd name="connsiteX4" fmla="*/ 6571159 w 6642411"/>
                  <a:gd name="connsiteY4" fmla="*/ 142504 h 142504"/>
                  <a:gd name="connsiteX5" fmla="*/ 6571159 w 6642411"/>
                  <a:gd name="connsiteY5" fmla="*/ 106878 h 142504"/>
                  <a:gd name="connsiteX6" fmla="*/ 0 w 6642411"/>
                  <a:gd name="connsiteY6" fmla="*/ 106878 h 142504"/>
                  <a:gd name="connsiteX7" fmla="*/ 0 w 6642411"/>
                  <a:gd name="connsiteY7" fmla="*/ 35626 h 142504"/>
                  <a:gd name="connsiteX0-1" fmla="*/ 0 w 6642411"/>
                  <a:gd name="connsiteY0-2" fmla="*/ 35626 h 217866"/>
                  <a:gd name="connsiteX1-3" fmla="*/ 6571159 w 6642411"/>
                  <a:gd name="connsiteY1-4" fmla="*/ 35626 h 217866"/>
                  <a:gd name="connsiteX2-5" fmla="*/ 6571159 w 6642411"/>
                  <a:gd name="connsiteY2-6" fmla="*/ 0 h 217866"/>
                  <a:gd name="connsiteX3-7" fmla="*/ 6642411 w 6642411"/>
                  <a:gd name="connsiteY3-8" fmla="*/ 71252 h 217866"/>
                  <a:gd name="connsiteX4-9" fmla="*/ 6576183 w 6642411"/>
                  <a:gd name="connsiteY4-10" fmla="*/ 217866 h 217866"/>
                  <a:gd name="connsiteX5-11" fmla="*/ 6571159 w 6642411"/>
                  <a:gd name="connsiteY5-12" fmla="*/ 106878 h 217866"/>
                  <a:gd name="connsiteX6-13" fmla="*/ 0 w 6642411"/>
                  <a:gd name="connsiteY6-14" fmla="*/ 106878 h 217866"/>
                  <a:gd name="connsiteX7-15" fmla="*/ 0 w 6642411"/>
                  <a:gd name="connsiteY7-16" fmla="*/ 35626 h 217866"/>
                  <a:gd name="connsiteX0-17" fmla="*/ 0 w 6642411"/>
                  <a:gd name="connsiteY0-18" fmla="*/ 35626 h 211516"/>
                  <a:gd name="connsiteX1-19" fmla="*/ 6571159 w 6642411"/>
                  <a:gd name="connsiteY1-20" fmla="*/ 35626 h 211516"/>
                  <a:gd name="connsiteX2-21" fmla="*/ 6571159 w 6642411"/>
                  <a:gd name="connsiteY2-22" fmla="*/ 0 h 211516"/>
                  <a:gd name="connsiteX3-23" fmla="*/ 6642411 w 6642411"/>
                  <a:gd name="connsiteY3-24" fmla="*/ 71252 h 211516"/>
                  <a:gd name="connsiteX4-25" fmla="*/ 6569833 w 6642411"/>
                  <a:gd name="connsiteY4-26" fmla="*/ 211516 h 211516"/>
                  <a:gd name="connsiteX5-27" fmla="*/ 6571159 w 6642411"/>
                  <a:gd name="connsiteY5-28" fmla="*/ 106878 h 211516"/>
                  <a:gd name="connsiteX6-29" fmla="*/ 0 w 6642411"/>
                  <a:gd name="connsiteY6-30" fmla="*/ 106878 h 211516"/>
                  <a:gd name="connsiteX7-31" fmla="*/ 0 w 6642411"/>
                  <a:gd name="connsiteY7-32" fmla="*/ 35626 h 211516"/>
                  <a:gd name="connsiteX0-33" fmla="*/ 0 w 6642411"/>
                  <a:gd name="connsiteY0-34" fmla="*/ 111826 h 287716"/>
                  <a:gd name="connsiteX1-35" fmla="*/ 6571159 w 6642411"/>
                  <a:gd name="connsiteY1-36" fmla="*/ 111826 h 287716"/>
                  <a:gd name="connsiteX2-37" fmla="*/ 6564809 w 6642411"/>
                  <a:gd name="connsiteY2-38" fmla="*/ 0 h 287716"/>
                  <a:gd name="connsiteX3-39" fmla="*/ 6642411 w 6642411"/>
                  <a:gd name="connsiteY3-40" fmla="*/ 147452 h 287716"/>
                  <a:gd name="connsiteX4-41" fmla="*/ 6569833 w 6642411"/>
                  <a:gd name="connsiteY4-42" fmla="*/ 287716 h 287716"/>
                  <a:gd name="connsiteX5-43" fmla="*/ 6571159 w 6642411"/>
                  <a:gd name="connsiteY5-44" fmla="*/ 183078 h 287716"/>
                  <a:gd name="connsiteX6-45" fmla="*/ 0 w 6642411"/>
                  <a:gd name="connsiteY6-46" fmla="*/ 183078 h 287716"/>
                  <a:gd name="connsiteX7-47" fmla="*/ 0 w 6642411"/>
                  <a:gd name="connsiteY7-48" fmla="*/ 111826 h 287716"/>
                  <a:gd name="connsiteX0-49" fmla="*/ 0 w 6642411"/>
                  <a:gd name="connsiteY0-50" fmla="*/ 111826 h 287716"/>
                  <a:gd name="connsiteX1-51" fmla="*/ 6571159 w 6642411"/>
                  <a:gd name="connsiteY1-52" fmla="*/ 111826 h 287716"/>
                  <a:gd name="connsiteX2-53" fmla="*/ 6564809 w 6642411"/>
                  <a:gd name="connsiteY2-54" fmla="*/ 0 h 287716"/>
                  <a:gd name="connsiteX3-55" fmla="*/ 6642411 w 6642411"/>
                  <a:gd name="connsiteY3-56" fmla="*/ 147452 h 287716"/>
                  <a:gd name="connsiteX4-57" fmla="*/ 6579358 w 6642411"/>
                  <a:gd name="connsiteY4-58" fmla="*/ 287716 h 287716"/>
                  <a:gd name="connsiteX5-59" fmla="*/ 6571159 w 6642411"/>
                  <a:gd name="connsiteY5-60" fmla="*/ 183078 h 287716"/>
                  <a:gd name="connsiteX6-61" fmla="*/ 0 w 6642411"/>
                  <a:gd name="connsiteY6-62" fmla="*/ 183078 h 287716"/>
                  <a:gd name="connsiteX7-63" fmla="*/ 0 w 6642411"/>
                  <a:gd name="connsiteY7-64" fmla="*/ 111826 h 287716"/>
                  <a:gd name="connsiteX0-65" fmla="*/ 0 w 6642411"/>
                  <a:gd name="connsiteY0-66" fmla="*/ 111826 h 287716"/>
                  <a:gd name="connsiteX1-67" fmla="*/ 6571159 w 6642411"/>
                  <a:gd name="connsiteY1-68" fmla="*/ 111826 h 287716"/>
                  <a:gd name="connsiteX2-69" fmla="*/ 6564809 w 6642411"/>
                  <a:gd name="connsiteY2-70" fmla="*/ 0 h 287716"/>
                  <a:gd name="connsiteX3-71" fmla="*/ 6642411 w 6642411"/>
                  <a:gd name="connsiteY3-72" fmla="*/ 147452 h 287716"/>
                  <a:gd name="connsiteX4-73" fmla="*/ 6576183 w 6642411"/>
                  <a:gd name="connsiteY4-74" fmla="*/ 287716 h 287716"/>
                  <a:gd name="connsiteX5-75" fmla="*/ 6571159 w 6642411"/>
                  <a:gd name="connsiteY5-76" fmla="*/ 183078 h 287716"/>
                  <a:gd name="connsiteX6-77" fmla="*/ 0 w 6642411"/>
                  <a:gd name="connsiteY6-78" fmla="*/ 183078 h 287716"/>
                  <a:gd name="connsiteX7-79" fmla="*/ 0 w 6642411"/>
                  <a:gd name="connsiteY7-80" fmla="*/ 111826 h 287716"/>
                  <a:gd name="connsiteX0-81" fmla="*/ 0 w 6642411"/>
                  <a:gd name="connsiteY0-82" fmla="*/ 111826 h 290891"/>
                  <a:gd name="connsiteX1-83" fmla="*/ 6571159 w 6642411"/>
                  <a:gd name="connsiteY1-84" fmla="*/ 111826 h 290891"/>
                  <a:gd name="connsiteX2-85" fmla="*/ 6564809 w 6642411"/>
                  <a:gd name="connsiteY2-86" fmla="*/ 0 h 290891"/>
                  <a:gd name="connsiteX3-87" fmla="*/ 6642411 w 6642411"/>
                  <a:gd name="connsiteY3-88" fmla="*/ 147452 h 290891"/>
                  <a:gd name="connsiteX4-89" fmla="*/ 6569833 w 6642411"/>
                  <a:gd name="connsiteY4-90" fmla="*/ 290891 h 290891"/>
                  <a:gd name="connsiteX5-91" fmla="*/ 6571159 w 6642411"/>
                  <a:gd name="connsiteY5-92" fmla="*/ 183078 h 290891"/>
                  <a:gd name="connsiteX6-93" fmla="*/ 0 w 6642411"/>
                  <a:gd name="connsiteY6-94" fmla="*/ 183078 h 290891"/>
                  <a:gd name="connsiteX7-95" fmla="*/ 0 w 6642411"/>
                  <a:gd name="connsiteY7-96" fmla="*/ 111826 h 290891"/>
                  <a:gd name="connsiteX0-97" fmla="*/ 0 w 6642411"/>
                  <a:gd name="connsiteY0-98" fmla="*/ 115001 h 294066"/>
                  <a:gd name="connsiteX1-99" fmla="*/ 6571159 w 6642411"/>
                  <a:gd name="connsiteY1-100" fmla="*/ 115001 h 294066"/>
                  <a:gd name="connsiteX2-101" fmla="*/ 6571159 w 6642411"/>
                  <a:gd name="connsiteY2-102" fmla="*/ 0 h 294066"/>
                  <a:gd name="connsiteX3-103" fmla="*/ 6642411 w 6642411"/>
                  <a:gd name="connsiteY3-104" fmla="*/ 150627 h 294066"/>
                  <a:gd name="connsiteX4-105" fmla="*/ 6569833 w 6642411"/>
                  <a:gd name="connsiteY4-106" fmla="*/ 294066 h 294066"/>
                  <a:gd name="connsiteX5-107" fmla="*/ 6571159 w 6642411"/>
                  <a:gd name="connsiteY5-108" fmla="*/ 186253 h 294066"/>
                  <a:gd name="connsiteX6-109" fmla="*/ 0 w 6642411"/>
                  <a:gd name="connsiteY6-110" fmla="*/ 186253 h 294066"/>
                  <a:gd name="connsiteX7-111" fmla="*/ 0 w 6642411"/>
                  <a:gd name="connsiteY7-112" fmla="*/ 115001 h 294066"/>
                  <a:gd name="connsiteX0-113" fmla="*/ 0 w 6642411"/>
                  <a:gd name="connsiteY0-114" fmla="*/ 102301 h 281366"/>
                  <a:gd name="connsiteX1-115" fmla="*/ 6571159 w 6642411"/>
                  <a:gd name="connsiteY1-116" fmla="*/ 102301 h 281366"/>
                  <a:gd name="connsiteX2-117" fmla="*/ 6571159 w 6642411"/>
                  <a:gd name="connsiteY2-118" fmla="*/ 0 h 281366"/>
                  <a:gd name="connsiteX3-119" fmla="*/ 6642411 w 6642411"/>
                  <a:gd name="connsiteY3-120" fmla="*/ 137927 h 281366"/>
                  <a:gd name="connsiteX4-121" fmla="*/ 6569833 w 6642411"/>
                  <a:gd name="connsiteY4-122" fmla="*/ 281366 h 281366"/>
                  <a:gd name="connsiteX5-123" fmla="*/ 6571159 w 6642411"/>
                  <a:gd name="connsiteY5-124" fmla="*/ 173553 h 281366"/>
                  <a:gd name="connsiteX6-125" fmla="*/ 0 w 6642411"/>
                  <a:gd name="connsiteY6-126" fmla="*/ 173553 h 281366"/>
                  <a:gd name="connsiteX7-127" fmla="*/ 0 w 6642411"/>
                  <a:gd name="connsiteY7-128" fmla="*/ 102301 h 281366"/>
                  <a:gd name="connsiteX0-129" fmla="*/ 0 w 6667811"/>
                  <a:gd name="connsiteY0-130" fmla="*/ 102301 h 281366"/>
                  <a:gd name="connsiteX1-131" fmla="*/ 6571159 w 6667811"/>
                  <a:gd name="connsiteY1-132" fmla="*/ 102301 h 281366"/>
                  <a:gd name="connsiteX2-133" fmla="*/ 6571159 w 6667811"/>
                  <a:gd name="connsiteY2-134" fmla="*/ 0 h 281366"/>
                  <a:gd name="connsiteX3-135" fmla="*/ 6667811 w 6667811"/>
                  <a:gd name="connsiteY3-136" fmla="*/ 137927 h 281366"/>
                  <a:gd name="connsiteX4-137" fmla="*/ 6569833 w 6667811"/>
                  <a:gd name="connsiteY4-138" fmla="*/ 281366 h 281366"/>
                  <a:gd name="connsiteX5-139" fmla="*/ 6571159 w 6667811"/>
                  <a:gd name="connsiteY5-140" fmla="*/ 173553 h 281366"/>
                  <a:gd name="connsiteX6-141" fmla="*/ 0 w 6667811"/>
                  <a:gd name="connsiteY6-142" fmla="*/ 173553 h 281366"/>
                  <a:gd name="connsiteX7-143" fmla="*/ 0 w 6667811"/>
                  <a:gd name="connsiteY7-144" fmla="*/ 102301 h 281366"/>
                  <a:gd name="connsiteX0-145" fmla="*/ 0 w 6690036"/>
                  <a:gd name="connsiteY0-146" fmla="*/ 102301 h 281366"/>
                  <a:gd name="connsiteX1-147" fmla="*/ 6571159 w 6690036"/>
                  <a:gd name="connsiteY1-148" fmla="*/ 102301 h 281366"/>
                  <a:gd name="connsiteX2-149" fmla="*/ 6571159 w 6690036"/>
                  <a:gd name="connsiteY2-150" fmla="*/ 0 h 281366"/>
                  <a:gd name="connsiteX3-151" fmla="*/ 6690036 w 6690036"/>
                  <a:gd name="connsiteY3-152" fmla="*/ 134752 h 281366"/>
                  <a:gd name="connsiteX4-153" fmla="*/ 6569833 w 6690036"/>
                  <a:gd name="connsiteY4-154" fmla="*/ 281366 h 281366"/>
                  <a:gd name="connsiteX5-155" fmla="*/ 6571159 w 6690036"/>
                  <a:gd name="connsiteY5-156" fmla="*/ 173553 h 281366"/>
                  <a:gd name="connsiteX6-157" fmla="*/ 0 w 6690036"/>
                  <a:gd name="connsiteY6-158" fmla="*/ 173553 h 281366"/>
                  <a:gd name="connsiteX7-159" fmla="*/ 0 w 6690036"/>
                  <a:gd name="connsiteY7-160" fmla="*/ 102301 h 281366"/>
                  <a:gd name="connsiteX0-161" fmla="*/ 0 w 6727035"/>
                  <a:gd name="connsiteY0-162" fmla="*/ 102301 h 281366"/>
                  <a:gd name="connsiteX1-163" fmla="*/ 6571159 w 6727035"/>
                  <a:gd name="connsiteY1-164" fmla="*/ 102301 h 281366"/>
                  <a:gd name="connsiteX2-165" fmla="*/ 6571159 w 6727035"/>
                  <a:gd name="connsiteY2-166" fmla="*/ 0 h 281366"/>
                  <a:gd name="connsiteX3-167" fmla="*/ 6727035 w 6727035"/>
                  <a:gd name="connsiteY3-168" fmla="*/ 134752 h 281366"/>
                  <a:gd name="connsiteX4-169" fmla="*/ 6569833 w 6727035"/>
                  <a:gd name="connsiteY4-170" fmla="*/ 281366 h 281366"/>
                  <a:gd name="connsiteX5-171" fmla="*/ 6571159 w 6727035"/>
                  <a:gd name="connsiteY5-172" fmla="*/ 173553 h 281366"/>
                  <a:gd name="connsiteX6-173" fmla="*/ 0 w 6727035"/>
                  <a:gd name="connsiteY6-174" fmla="*/ 173553 h 281366"/>
                  <a:gd name="connsiteX7-175" fmla="*/ 0 w 6727035"/>
                  <a:gd name="connsiteY7-176" fmla="*/ 102301 h 281366"/>
                  <a:gd name="connsiteX0-177" fmla="*/ 0 w 6727035"/>
                  <a:gd name="connsiteY0-178" fmla="*/ 118158 h 297223"/>
                  <a:gd name="connsiteX1-179" fmla="*/ 6571159 w 6727035"/>
                  <a:gd name="connsiteY1-180" fmla="*/ 118158 h 297223"/>
                  <a:gd name="connsiteX2-181" fmla="*/ 6571159 w 6727035"/>
                  <a:gd name="connsiteY2-182" fmla="*/ 0 h 297223"/>
                  <a:gd name="connsiteX3-183" fmla="*/ 6727035 w 6727035"/>
                  <a:gd name="connsiteY3-184" fmla="*/ 150609 h 297223"/>
                  <a:gd name="connsiteX4-185" fmla="*/ 6569833 w 6727035"/>
                  <a:gd name="connsiteY4-186" fmla="*/ 297223 h 297223"/>
                  <a:gd name="connsiteX5-187" fmla="*/ 6571159 w 6727035"/>
                  <a:gd name="connsiteY5-188" fmla="*/ 189410 h 297223"/>
                  <a:gd name="connsiteX6-189" fmla="*/ 0 w 6727035"/>
                  <a:gd name="connsiteY6-190" fmla="*/ 189410 h 297223"/>
                  <a:gd name="connsiteX7-191" fmla="*/ 0 w 6727035"/>
                  <a:gd name="connsiteY7-192" fmla="*/ 118158 h 297223"/>
                  <a:gd name="connsiteX0-193" fmla="*/ 0 w 6727035"/>
                  <a:gd name="connsiteY0-194" fmla="*/ 118158 h 313080"/>
                  <a:gd name="connsiteX1-195" fmla="*/ 6571159 w 6727035"/>
                  <a:gd name="connsiteY1-196" fmla="*/ 118158 h 313080"/>
                  <a:gd name="connsiteX2-197" fmla="*/ 6571159 w 6727035"/>
                  <a:gd name="connsiteY2-198" fmla="*/ 0 h 313080"/>
                  <a:gd name="connsiteX3-199" fmla="*/ 6727035 w 6727035"/>
                  <a:gd name="connsiteY3-200" fmla="*/ 150609 h 313080"/>
                  <a:gd name="connsiteX4-201" fmla="*/ 6569833 w 6727035"/>
                  <a:gd name="connsiteY4-202" fmla="*/ 313080 h 313080"/>
                  <a:gd name="connsiteX5-203" fmla="*/ 6571159 w 6727035"/>
                  <a:gd name="connsiteY5-204" fmla="*/ 189410 h 313080"/>
                  <a:gd name="connsiteX6-205" fmla="*/ 0 w 6727035"/>
                  <a:gd name="connsiteY6-206" fmla="*/ 189410 h 313080"/>
                  <a:gd name="connsiteX7-207" fmla="*/ 0 w 6727035"/>
                  <a:gd name="connsiteY7-208" fmla="*/ 118158 h 31308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6727035" h="313080">
                    <a:moveTo>
                      <a:pt x="0" y="118158"/>
                    </a:moveTo>
                    <a:lnTo>
                      <a:pt x="6571159" y="118158"/>
                    </a:lnTo>
                    <a:lnTo>
                      <a:pt x="6571159" y="0"/>
                    </a:lnTo>
                    <a:lnTo>
                      <a:pt x="6727035" y="150609"/>
                    </a:lnTo>
                    <a:lnTo>
                      <a:pt x="6569833" y="313080"/>
                    </a:lnTo>
                    <a:lnTo>
                      <a:pt x="6571159" y="189410"/>
                    </a:lnTo>
                    <a:lnTo>
                      <a:pt x="0" y="189410"/>
                    </a:lnTo>
                    <a:lnTo>
                      <a:pt x="0" y="118158"/>
                    </a:lnTo>
                    <a:close/>
                  </a:path>
                </a:pathLst>
              </a:custGeom>
              <a:gradFill flip="none" rotWithShape="1">
                <a:gsLst>
                  <a:gs pos="30000">
                    <a:srgbClr val="552579"/>
                  </a:gs>
                  <a:gs pos="73000">
                    <a:srgbClr val="9A57CD"/>
                  </a:gs>
                </a:gsLst>
                <a:lin ang="2700000" scaled="1"/>
                <a:tileRect/>
              </a:gradFill>
              <a:ln>
                <a:noFill/>
                <a:headEnd type="none" w="med" len="med"/>
                <a:tailEnd type="none" w="med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wrap="square" lIns="90000" tIns="46800" rIns="90000" bIns="4680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標楷體" panose="03000509000000000000" pitchFamily="65" charset="-120"/>
                  <a:cs typeface="+mn-cs"/>
                </a:endParaRPr>
              </a:p>
            </p:txBody>
          </p:sp>
        </p:grpSp>
        <p:sp>
          <p:nvSpPr>
            <p:cNvPr id="11" name="文字方塊 17">
              <a:extLst>
                <a:ext uri="{FF2B5EF4-FFF2-40B4-BE49-F238E27FC236}">
                  <a16:creationId xmlns:a16="http://schemas.microsoft.com/office/drawing/2014/main" id="{BC7EBAB0-DF2B-46BB-AE2B-3E29E7518D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0206" y="2425515"/>
              <a:ext cx="781037" cy="369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charset="-12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charset="-12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charset="-12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charset="-12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charset="-12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CC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+mn-cs"/>
                </a:rPr>
                <a:t>12nm</a:t>
              </a:r>
              <a:endPara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endParaRPr>
            </a:p>
          </p:txBody>
        </p:sp>
      </p:grpSp>
      <p:grpSp>
        <p:nvGrpSpPr>
          <p:cNvPr id="20" name="群組 58">
            <a:extLst>
              <a:ext uri="{FF2B5EF4-FFF2-40B4-BE49-F238E27FC236}">
                <a16:creationId xmlns:a16="http://schemas.microsoft.com/office/drawing/2014/main" id="{83CB627B-9DE7-454E-9FB8-23135EAAE39F}"/>
              </a:ext>
            </a:extLst>
          </p:cNvPr>
          <p:cNvGrpSpPr/>
          <p:nvPr/>
        </p:nvGrpSpPr>
        <p:grpSpPr>
          <a:xfrm>
            <a:off x="429166" y="3029619"/>
            <a:ext cx="7777900" cy="573088"/>
            <a:chOff x="839157" y="3053470"/>
            <a:chExt cx="7777900" cy="573088"/>
          </a:xfrm>
        </p:grpSpPr>
        <p:grpSp>
          <p:nvGrpSpPr>
            <p:cNvPr id="21" name="群組 59">
              <a:extLst>
                <a:ext uri="{FF2B5EF4-FFF2-40B4-BE49-F238E27FC236}">
                  <a16:creationId xmlns:a16="http://schemas.microsoft.com/office/drawing/2014/main" id="{4512579D-90AC-4E00-A3AD-6E7887C64578}"/>
                </a:ext>
              </a:extLst>
            </p:cNvPr>
            <p:cNvGrpSpPr/>
            <p:nvPr/>
          </p:nvGrpSpPr>
          <p:grpSpPr bwMode="auto">
            <a:xfrm>
              <a:off x="839157" y="3053470"/>
              <a:ext cx="7777900" cy="573088"/>
              <a:chOff x="839403" y="2927802"/>
              <a:chExt cx="7777832" cy="573206"/>
            </a:xfrm>
          </p:grpSpPr>
          <p:sp>
            <p:nvSpPr>
              <p:cNvPr id="23" name="文字方塊 14">
                <a:extLst>
                  <a:ext uri="{FF2B5EF4-FFF2-40B4-BE49-F238E27FC236}">
                    <a16:creationId xmlns:a16="http://schemas.microsoft.com/office/drawing/2014/main" id="{92C2B9BC-7030-4E2D-AC21-2E879FE6EF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3267" y="2927802"/>
                <a:ext cx="99899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9pPr>
              </a:lstStyle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75D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標楷體" panose="03000509000000000000" pitchFamily="65" charset="-120"/>
                    <a:cs typeface="+mn-cs"/>
                  </a:rPr>
                  <a:t>&lt;$400K</a:t>
                </a:r>
                <a:endParaRPr kumimoji="0" lang="zh-TW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75D6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+mn-cs"/>
                </a:endParaRPr>
              </a:p>
            </p:txBody>
          </p:sp>
          <p:sp>
            <p:nvSpPr>
              <p:cNvPr id="24" name="文字方塊 28">
                <a:extLst>
                  <a:ext uri="{FF2B5EF4-FFF2-40B4-BE49-F238E27FC236}">
                    <a16:creationId xmlns:a16="http://schemas.microsoft.com/office/drawing/2014/main" id="{A21B0EEB-A306-40E1-A6C7-89BAFFB4A8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31139" y="2927802"/>
                <a:ext cx="99899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9pPr>
              </a:lstStyle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75D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標楷體" panose="03000509000000000000" pitchFamily="65" charset="-120"/>
                    <a:cs typeface="+mn-cs"/>
                  </a:rPr>
                  <a:t>&lt;$200K</a:t>
                </a:r>
                <a:endParaRPr kumimoji="0" lang="zh-TW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75D6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+mn-cs"/>
                </a:endParaRPr>
              </a:p>
            </p:txBody>
          </p:sp>
          <p:sp>
            <p:nvSpPr>
              <p:cNvPr id="25" name="文字方塊 15">
                <a:extLst>
                  <a:ext uri="{FF2B5EF4-FFF2-40B4-BE49-F238E27FC236}">
                    <a16:creationId xmlns:a16="http://schemas.microsoft.com/office/drawing/2014/main" id="{F80A3F98-A924-40EF-9BE7-DEB690F9D7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47173" y="2927802"/>
                <a:ext cx="76815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9pPr>
              </a:lstStyle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75D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標楷體" panose="03000509000000000000" pitchFamily="65" charset="-120"/>
                    <a:cs typeface="+mn-cs"/>
                  </a:rPr>
                  <a:t>&lt;$1M</a:t>
                </a:r>
                <a:endParaRPr kumimoji="0" lang="zh-TW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75D6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+mn-cs"/>
                </a:endParaRPr>
              </a:p>
            </p:txBody>
          </p:sp>
          <p:sp>
            <p:nvSpPr>
              <p:cNvPr id="26" name="文字方塊 16">
                <a:extLst>
                  <a:ext uri="{FF2B5EF4-FFF2-40B4-BE49-F238E27FC236}">
                    <a16:creationId xmlns:a16="http://schemas.microsoft.com/office/drawing/2014/main" id="{3F88C429-7ECC-4513-B34D-1433529C9F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9371" y="2927802"/>
                <a:ext cx="998982" cy="369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9pPr>
              </a:lstStyle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75D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標楷體" panose="03000509000000000000" pitchFamily="65" charset="-120"/>
                    <a:cs typeface="+mn-cs"/>
                  </a:rPr>
                  <a:t>&lt;$700K</a:t>
                </a:r>
                <a:endParaRPr kumimoji="0" lang="zh-TW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75D6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+mn-cs"/>
                </a:endParaRPr>
              </a:p>
            </p:txBody>
          </p:sp>
          <p:sp>
            <p:nvSpPr>
              <p:cNvPr id="27" name="文字方塊 47">
                <a:extLst>
                  <a:ext uri="{FF2B5EF4-FFF2-40B4-BE49-F238E27FC236}">
                    <a16:creationId xmlns:a16="http://schemas.microsoft.com/office/drawing/2014/main" id="{AEEAC577-4609-4603-A997-B9B977620C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19327" y="2927802"/>
                <a:ext cx="76815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9pPr>
              </a:lstStyle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5D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標楷體" panose="03000509000000000000" pitchFamily="65" charset="-120"/>
                    <a:cs typeface="+mn-cs"/>
                  </a:rPr>
                  <a:t>&lt;$3M</a:t>
                </a:r>
                <a:endPara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5D6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+mn-cs"/>
                </a:endParaRPr>
              </a:p>
            </p:txBody>
          </p:sp>
          <p:sp>
            <p:nvSpPr>
              <p:cNvPr id="28" name="向右箭號 1">
                <a:extLst>
                  <a:ext uri="{FF2B5EF4-FFF2-40B4-BE49-F238E27FC236}">
                    <a16:creationId xmlns:a16="http://schemas.microsoft.com/office/drawing/2014/main" id="{D0461272-3038-48BB-B8CA-D790900BDAA5}"/>
                  </a:ext>
                </a:extLst>
              </p:cNvPr>
              <p:cNvSpPr/>
              <p:nvPr/>
            </p:nvSpPr>
            <p:spPr bwMode="auto">
              <a:xfrm>
                <a:off x="1705320" y="3187928"/>
                <a:ext cx="6911915" cy="313080"/>
              </a:xfrm>
              <a:custGeom>
                <a:avLst/>
                <a:gdLst>
                  <a:gd name="connsiteX0" fmla="*/ 0 w 6642411"/>
                  <a:gd name="connsiteY0" fmla="*/ 35626 h 142504"/>
                  <a:gd name="connsiteX1" fmla="*/ 6571159 w 6642411"/>
                  <a:gd name="connsiteY1" fmla="*/ 35626 h 142504"/>
                  <a:gd name="connsiteX2" fmla="*/ 6571159 w 6642411"/>
                  <a:gd name="connsiteY2" fmla="*/ 0 h 142504"/>
                  <a:gd name="connsiteX3" fmla="*/ 6642411 w 6642411"/>
                  <a:gd name="connsiteY3" fmla="*/ 71252 h 142504"/>
                  <a:gd name="connsiteX4" fmla="*/ 6571159 w 6642411"/>
                  <a:gd name="connsiteY4" fmla="*/ 142504 h 142504"/>
                  <a:gd name="connsiteX5" fmla="*/ 6571159 w 6642411"/>
                  <a:gd name="connsiteY5" fmla="*/ 106878 h 142504"/>
                  <a:gd name="connsiteX6" fmla="*/ 0 w 6642411"/>
                  <a:gd name="connsiteY6" fmla="*/ 106878 h 142504"/>
                  <a:gd name="connsiteX7" fmla="*/ 0 w 6642411"/>
                  <a:gd name="connsiteY7" fmla="*/ 35626 h 142504"/>
                  <a:gd name="connsiteX0-1" fmla="*/ 0 w 6642411"/>
                  <a:gd name="connsiteY0-2" fmla="*/ 35626 h 217866"/>
                  <a:gd name="connsiteX1-3" fmla="*/ 6571159 w 6642411"/>
                  <a:gd name="connsiteY1-4" fmla="*/ 35626 h 217866"/>
                  <a:gd name="connsiteX2-5" fmla="*/ 6571159 w 6642411"/>
                  <a:gd name="connsiteY2-6" fmla="*/ 0 h 217866"/>
                  <a:gd name="connsiteX3-7" fmla="*/ 6642411 w 6642411"/>
                  <a:gd name="connsiteY3-8" fmla="*/ 71252 h 217866"/>
                  <a:gd name="connsiteX4-9" fmla="*/ 6576183 w 6642411"/>
                  <a:gd name="connsiteY4-10" fmla="*/ 217866 h 217866"/>
                  <a:gd name="connsiteX5-11" fmla="*/ 6571159 w 6642411"/>
                  <a:gd name="connsiteY5-12" fmla="*/ 106878 h 217866"/>
                  <a:gd name="connsiteX6-13" fmla="*/ 0 w 6642411"/>
                  <a:gd name="connsiteY6-14" fmla="*/ 106878 h 217866"/>
                  <a:gd name="connsiteX7-15" fmla="*/ 0 w 6642411"/>
                  <a:gd name="connsiteY7-16" fmla="*/ 35626 h 217866"/>
                  <a:gd name="connsiteX0-17" fmla="*/ 0 w 6642411"/>
                  <a:gd name="connsiteY0-18" fmla="*/ 35626 h 211516"/>
                  <a:gd name="connsiteX1-19" fmla="*/ 6571159 w 6642411"/>
                  <a:gd name="connsiteY1-20" fmla="*/ 35626 h 211516"/>
                  <a:gd name="connsiteX2-21" fmla="*/ 6571159 w 6642411"/>
                  <a:gd name="connsiteY2-22" fmla="*/ 0 h 211516"/>
                  <a:gd name="connsiteX3-23" fmla="*/ 6642411 w 6642411"/>
                  <a:gd name="connsiteY3-24" fmla="*/ 71252 h 211516"/>
                  <a:gd name="connsiteX4-25" fmla="*/ 6569833 w 6642411"/>
                  <a:gd name="connsiteY4-26" fmla="*/ 211516 h 211516"/>
                  <a:gd name="connsiteX5-27" fmla="*/ 6571159 w 6642411"/>
                  <a:gd name="connsiteY5-28" fmla="*/ 106878 h 211516"/>
                  <a:gd name="connsiteX6-29" fmla="*/ 0 w 6642411"/>
                  <a:gd name="connsiteY6-30" fmla="*/ 106878 h 211516"/>
                  <a:gd name="connsiteX7-31" fmla="*/ 0 w 6642411"/>
                  <a:gd name="connsiteY7-32" fmla="*/ 35626 h 211516"/>
                  <a:gd name="connsiteX0-33" fmla="*/ 0 w 6642411"/>
                  <a:gd name="connsiteY0-34" fmla="*/ 111826 h 287716"/>
                  <a:gd name="connsiteX1-35" fmla="*/ 6571159 w 6642411"/>
                  <a:gd name="connsiteY1-36" fmla="*/ 111826 h 287716"/>
                  <a:gd name="connsiteX2-37" fmla="*/ 6564809 w 6642411"/>
                  <a:gd name="connsiteY2-38" fmla="*/ 0 h 287716"/>
                  <a:gd name="connsiteX3-39" fmla="*/ 6642411 w 6642411"/>
                  <a:gd name="connsiteY3-40" fmla="*/ 147452 h 287716"/>
                  <a:gd name="connsiteX4-41" fmla="*/ 6569833 w 6642411"/>
                  <a:gd name="connsiteY4-42" fmla="*/ 287716 h 287716"/>
                  <a:gd name="connsiteX5-43" fmla="*/ 6571159 w 6642411"/>
                  <a:gd name="connsiteY5-44" fmla="*/ 183078 h 287716"/>
                  <a:gd name="connsiteX6-45" fmla="*/ 0 w 6642411"/>
                  <a:gd name="connsiteY6-46" fmla="*/ 183078 h 287716"/>
                  <a:gd name="connsiteX7-47" fmla="*/ 0 w 6642411"/>
                  <a:gd name="connsiteY7-48" fmla="*/ 111826 h 287716"/>
                  <a:gd name="connsiteX0-49" fmla="*/ 0 w 6642411"/>
                  <a:gd name="connsiteY0-50" fmla="*/ 111826 h 287716"/>
                  <a:gd name="connsiteX1-51" fmla="*/ 6571159 w 6642411"/>
                  <a:gd name="connsiteY1-52" fmla="*/ 111826 h 287716"/>
                  <a:gd name="connsiteX2-53" fmla="*/ 6564809 w 6642411"/>
                  <a:gd name="connsiteY2-54" fmla="*/ 0 h 287716"/>
                  <a:gd name="connsiteX3-55" fmla="*/ 6642411 w 6642411"/>
                  <a:gd name="connsiteY3-56" fmla="*/ 147452 h 287716"/>
                  <a:gd name="connsiteX4-57" fmla="*/ 6579358 w 6642411"/>
                  <a:gd name="connsiteY4-58" fmla="*/ 287716 h 287716"/>
                  <a:gd name="connsiteX5-59" fmla="*/ 6571159 w 6642411"/>
                  <a:gd name="connsiteY5-60" fmla="*/ 183078 h 287716"/>
                  <a:gd name="connsiteX6-61" fmla="*/ 0 w 6642411"/>
                  <a:gd name="connsiteY6-62" fmla="*/ 183078 h 287716"/>
                  <a:gd name="connsiteX7-63" fmla="*/ 0 w 6642411"/>
                  <a:gd name="connsiteY7-64" fmla="*/ 111826 h 287716"/>
                  <a:gd name="connsiteX0-65" fmla="*/ 0 w 6642411"/>
                  <a:gd name="connsiteY0-66" fmla="*/ 111826 h 287716"/>
                  <a:gd name="connsiteX1-67" fmla="*/ 6571159 w 6642411"/>
                  <a:gd name="connsiteY1-68" fmla="*/ 111826 h 287716"/>
                  <a:gd name="connsiteX2-69" fmla="*/ 6564809 w 6642411"/>
                  <a:gd name="connsiteY2-70" fmla="*/ 0 h 287716"/>
                  <a:gd name="connsiteX3-71" fmla="*/ 6642411 w 6642411"/>
                  <a:gd name="connsiteY3-72" fmla="*/ 147452 h 287716"/>
                  <a:gd name="connsiteX4-73" fmla="*/ 6576183 w 6642411"/>
                  <a:gd name="connsiteY4-74" fmla="*/ 287716 h 287716"/>
                  <a:gd name="connsiteX5-75" fmla="*/ 6571159 w 6642411"/>
                  <a:gd name="connsiteY5-76" fmla="*/ 183078 h 287716"/>
                  <a:gd name="connsiteX6-77" fmla="*/ 0 w 6642411"/>
                  <a:gd name="connsiteY6-78" fmla="*/ 183078 h 287716"/>
                  <a:gd name="connsiteX7-79" fmla="*/ 0 w 6642411"/>
                  <a:gd name="connsiteY7-80" fmla="*/ 111826 h 287716"/>
                  <a:gd name="connsiteX0-81" fmla="*/ 0 w 6642411"/>
                  <a:gd name="connsiteY0-82" fmla="*/ 111826 h 290891"/>
                  <a:gd name="connsiteX1-83" fmla="*/ 6571159 w 6642411"/>
                  <a:gd name="connsiteY1-84" fmla="*/ 111826 h 290891"/>
                  <a:gd name="connsiteX2-85" fmla="*/ 6564809 w 6642411"/>
                  <a:gd name="connsiteY2-86" fmla="*/ 0 h 290891"/>
                  <a:gd name="connsiteX3-87" fmla="*/ 6642411 w 6642411"/>
                  <a:gd name="connsiteY3-88" fmla="*/ 147452 h 290891"/>
                  <a:gd name="connsiteX4-89" fmla="*/ 6569833 w 6642411"/>
                  <a:gd name="connsiteY4-90" fmla="*/ 290891 h 290891"/>
                  <a:gd name="connsiteX5-91" fmla="*/ 6571159 w 6642411"/>
                  <a:gd name="connsiteY5-92" fmla="*/ 183078 h 290891"/>
                  <a:gd name="connsiteX6-93" fmla="*/ 0 w 6642411"/>
                  <a:gd name="connsiteY6-94" fmla="*/ 183078 h 290891"/>
                  <a:gd name="connsiteX7-95" fmla="*/ 0 w 6642411"/>
                  <a:gd name="connsiteY7-96" fmla="*/ 111826 h 290891"/>
                  <a:gd name="connsiteX0-97" fmla="*/ 0 w 6642411"/>
                  <a:gd name="connsiteY0-98" fmla="*/ 115001 h 294066"/>
                  <a:gd name="connsiteX1-99" fmla="*/ 6571159 w 6642411"/>
                  <a:gd name="connsiteY1-100" fmla="*/ 115001 h 294066"/>
                  <a:gd name="connsiteX2-101" fmla="*/ 6571159 w 6642411"/>
                  <a:gd name="connsiteY2-102" fmla="*/ 0 h 294066"/>
                  <a:gd name="connsiteX3-103" fmla="*/ 6642411 w 6642411"/>
                  <a:gd name="connsiteY3-104" fmla="*/ 150627 h 294066"/>
                  <a:gd name="connsiteX4-105" fmla="*/ 6569833 w 6642411"/>
                  <a:gd name="connsiteY4-106" fmla="*/ 294066 h 294066"/>
                  <a:gd name="connsiteX5-107" fmla="*/ 6571159 w 6642411"/>
                  <a:gd name="connsiteY5-108" fmla="*/ 186253 h 294066"/>
                  <a:gd name="connsiteX6-109" fmla="*/ 0 w 6642411"/>
                  <a:gd name="connsiteY6-110" fmla="*/ 186253 h 294066"/>
                  <a:gd name="connsiteX7-111" fmla="*/ 0 w 6642411"/>
                  <a:gd name="connsiteY7-112" fmla="*/ 115001 h 294066"/>
                  <a:gd name="connsiteX0-113" fmla="*/ 0 w 6642411"/>
                  <a:gd name="connsiteY0-114" fmla="*/ 102301 h 281366"/>
                  <a:gd name="connsiteX1-115" fmla="*/ 6571159 w 6642411"/>
                  <a:gd name="connsiteY1-116" fmla="*/ 102301 h 281366"/>
                  <a:gd name="connsiteX2-117" fmla="*/ 6571159 w 6642411"/>
                  <a:gd name="connsiteY2-118" fmla="*/ 0 h 281366"/>
                  <a:gd name="connsiteX3-119" fmla="*/ 6642411 w 6642411"/>
                  <a:gd name="connsiteY3-120" fmla="*/ 137927 h 281366"/>
                  <a:gd name="connsiteX4-121" fmla="*/ 6569833 w 6642411"/>
                  <a:gd name="connsiteY4-122" fmla="*/ 281366 h 281366"/>
                  <a:gd name="connsiteX5-123" fmla="*/ 6571159 w 6642411"/>
                  <a:gd name="connsiteY5-124" fmla="*/ 173553 h 281366"/>
                  <a:gd name="connsiteX6-125" fmla="*/ 0 w 6642411"/>
                  <a:gd name="connsiteY6-126" fmla="*/ 173553 h 281366"/>
                  <a:gd name="connsiteX7-127" fmla="*/ 0 w 6642411"/>
                  <a:gd name="connsiteY7-128" fmla="*/ 102301 h 281366"/>
                  <a:gd name="connsiteX0-129" fmla="*/ 0 w 6667811"/>
                  <a:gd name="connsiteY0-130" fmla="*/ 102301 h 281366"/>
                  <a:gd name="connsiteX1-131" fmla="*/ 6571159 w 6667811"/>
                  <a:gd name="connsiteY1-132" fmla="*/ 102301 h 281366"/>
                  <a:gd name="connsiteX2-133" fmla="*/ 6571159 w 6667811"/>
                  <a:gd name="connsiteY2-134" fmla="*/ 0 h 281366"/>
                  <a:gd name="connsiteX3-135" fmla="*/ 6667811 w 6667811"/>
                  <a:gd name="connsiteY3-136" fmla="*/ 137927 h 281366"/>
                  <a:gd name="connsiteX4-137" fmla="*/ 6569833 w 6667811"/>
                  <a:gd name="connsiteY4-138" fmla="*/ 281366 h 281366"/>
                  <a:gd name="connsiteX5-139" fmla="*/ 6571159 w 6667811"/>
                  <a:gd name="connsiteY5-140" fmla="*/ 173553 h 281366"/>
                  <a:gd name="connsiteX6-141" fmla="*/ 0 w 6667811"/>
                  <a:gd name="connsiteY6-142" fmla="*/ 173553 h 281366"/>
                  <a:gd name="connsiteX7-143" fmla="*/ 0 w 6667811"/>
                  <a:gd name="connsiteY7-144" fmla="*/ 102301 h 281366"/>
                  <a:gd name="connsiteX0-145" fmla="*/ 0 w 6690036"/>
                  <a:gd name="connsiteY0-146" fmla="*/ 102301 h 281366"/>
                  <a:gd name="connsiteX1-147" fmla="*/ 6571159 w 6690036"/>
                  <a:gd name="connsiteY1-148" fmla="*/ 102301 h 281366"/>
                  <a:gd name="connsiteX2-149" fmla="*/ 6571159 w 6690036"/>
                  <a:gd name="connsiteY2-150" fmla="*/ 0 h 281366"/>
                  <a:gd name="connsiteX3-151" fmla="*/ 6690036 w 6690036"/>
                  <a:gd name="connsiteY3-152" fmla="*/ 134752 h 281366"/>
                  <a:gd name="connsiteX4-153" fmla="*/ 6569833 w 6690036"/>
                  <a:gd name="connsiteY4-154" fmla="*/ 281366 h 281366"/>
                  <a:gd name="connsiteX5-155" fmla="*/ 6571159 w 6690036"/>
                  <a:gd name="connsiteY5-156" fmla="*/ 173553 h 281366"/>
                  <a:gd name="connsiteX6-157" fmla="*/ 0 w 6690036"/>
                  <a:gd name="connsiteY6-158" fmla="*/ 173553 h 281366"/>
                  <a:gd name="connsiteX7-159" fmla="*/ 0 w 6690036"/>
                  <a:gd name="connsiteY7-160" fmla="*/ 102301 h 281366"/>
                  <a:gd name="connsiteX0-161" fmla="*/ 0 w 6727035"/>
                  <a:gd name="connsiteY0-162" fmla="*/ 102301 h 281366"/>
                  <a:gd name="connsiteX1-163" fmla="*/ 6571159 w 6727035"/>
                  <a:gd name="connsiteY1-164" fmla="*/ 102301 h 281366"/>
                  <a:gd name="connsiteX2-165" fmla="*/ 6571159 w 6727035"/>
                  <a:gd name="connsiteY2-166" fmla="*/ 0 h 281366"/>
                  <a:gd name="connsiteX3-167" fmla="*/ 6727035 w 6727035"/>
                  <a:gd name="connsiteY3-168" fmla="*/ 134752 h 281366"/>
                  <a:gd name="connsiteX4-169" fmla="*/ 6569833 w 6727035"/>
                  <a:gd name="connsiteY4-170" fmla="*/ 281366 h 281366"/>
                  <a:gd name="connsiteX5-171" fmla="*/ 6571159 w 6727035"/>
                  <a:gd name="connsiteY5-172" fmla="*/ 173553 h 281366"/>
                  <a:gd name="connsiteX6-173" fmla="*/ 0 w 6727035"/>
                  <a:gd name="connsiteY6-174" fmla="*/ 173553 h 281366"/>
                  <a:gd name="connsiteX7-175" fmla="*/ 0 w 6727035"/>
                  <a:gd name="connsiteY7-176" fmla="*/ 102301 h 281366"/>
                  <a:gd name="connsiteX0-177" fmla="*/ 0 w 6727035"/>
                  <a:gd name="connsiteY0-178" fmla="*/ 118158 h 297223"/>
                  <a:gd name="connsiteX1-179" fmla="*/ 6571159 w 6727035"/>
                  <a:gd name="connsiteY1-180" fmla="*/ 118158 h 297223"/>
                  <a:gd name="connsiteX2-181" fmla="*/ 6571159 w 6727035"/>
                  <a:gd name="connsiteY2-182" fmla="*/ 0 h 297223"/>
                  <a:gd name="connsiteX3-183" fmla="*/ 6727035 w 6727035"/>
                  <a:gd name="connsiteY3-184" fmla="*/ 150609 h 297223"/>
                  <a:gd name="connsiteX4-185" fmla="*/ 6569833 w 6727035"/>
                  <a:gd name="connsiteY4-186" fmla="*/ 297223 h 297223"/>
                  <a:gd name="connsiteX5-187" fmla="*/ 6571159 w 6727035"/>
                  <a:gd name="connsiteY5-188" fmla="*/ 189410 h 297223"/>
                  <a:gd name="connsiteX6-189" fmla="*/ 0 w 6727035"/>
                  <a:gd name="connsiteY6-190" fmla="*/ 189410 h 297223"/>
                  <a:gd name="connsiteX7-191" fmla="*/ 0 w 6727035"/>
                  <a:gd name="connsiteY7-192" fmla="*/ 118158 h 297223"/>
                  <a:gd name="connsiteX0-193" fmla="*/ 0 w 6727035"/>
                  <a:gd name="connsiteY0-194" fmla="*/ 118158 h 313080"/>
                  <a:gd name="connsiteX1-195" fmla="*/ 6571159 w 6727035"/>
                  <a:gd name="connsiteY1-196" fmla="*/ 118158 h 313080"/>
                  <a:gd name="connsiteX2-197" fmla="*/ 6571159 w 6727035"/>
                  <a:gd name="connsiteY2-198" fmla="*/ 0 h 313080"/>
                  <a:gd name="connsiteX3-199" fmla="*/ 6727035 w 6727035"/>
                  <a:gd name="connsiteY3-200" fmla="*/ 150609 h 313080"/>
                  <a:gd name="connsiteX4-201" fmla="*/ 6569833 w 6727035"/>
                  <a:gd name="connsiteY4-202" fmla="*/ 313080 h 313080"/>
                  <a:gd name="connsiteX5-203" fmla="*/ 6571159 w 6727035"/>
                  <a:gd name="connsiteY5-204" fmla="*/ 189410 h 313080"/>
                  <a:gd name="connsiteX6-205" fmla="*/ 0 w 6727035"/>
                  <a:gd name="connsiteY6-206" fmla="*/ 189410 h 313080"/>
                  <a:gd name="connsiteX7-207" fmla="*/ 0 w 6727035"/>
                  <a:gd name="connsiteY7-208" fmla="*/ 118158 h 31308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6727035" h="313080">
                    <a:moveTo>
                      <a:pt x="0" y="118158"/>
                    </a:moveTo>
                    <a:lnTo>
                      <a:pt x="6571159" y="118158"/>
                    </a:lnTo>
                    <a:lnTo>
                      <a:pt x="6571159" y="0"/>
                    </a:lnTo>
                    <a:lnTo>
                      <a:pt x="6727035" y="150609"/>
                    </a:lnTo>
                    <a:lnTo>
                      <a:pt x="6569833" y="313080"/>
                    </a:lnTo>
                    <a:lnTo>
                      <a:pt x="6571159" y="189410"/>
                    </a:lnTo>
                    <a:lnTo>
                      <a:pt x="0" y="189410"/>
                    </a:lnTo>
                    <a:lnTo>
                      <a:pt x="0" y="118158"/>
                    </a:lnTo>
                    <a:close/>
                  </a:path>
                </a:pathLst>
              </a:custGeom>
              <a:gradFill flip="none" rotWithShape="1">
                <a:gsLst>
                  <a:gs pos="41000">
                    <a:srgbClr val="0058B8"/>
                  </a:gs>
                  <a:gs pos="77000">
                    <a:srgbClr val="0099FF"/>
                  </a:gs>
                </a:gsLst>
                <a:lin ang="2700000" scaled="1"/>
                <a:tileRect/>
              </a:gradFill>
              <a:ln>
                <a:noFill/>
                <a:headEnd type="none" w="med" len="med"/>
                <a:tailEnd type="none" w="med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wrap="square" lIns="90000" tIns="46800" rIns="90000" bIns="4680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標楷體" panose="03000509000000000000" pitchFamily="65" charset="-120"/>
                  <a:cs typeface="+mn-cs"/>
                </a:endParaRPr>
              </a:p>
            </p:txBody>
          </p:sp>
          <p:sp>
            <p:nvSpPr>
              <p:cNvPr id="29" name="文字方塊 13">
                <a:extLst>
                  <a:ext uri="{FF2B5EF4-FFF2-40B4-BE49-F238E27FC236}">
                    <a16:creationId xmlns:a16="http://schemas.microsoft.com/office/drawing/2014/main" id="{7F53FA0E-DA10-4A04-9D69-456CC6A65E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9403" y="3168060"/>
                <a:ext cx="902803" cy="307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9pPr>
              </a:lstStyle>
              <a:p>
                <a:pPr marL="0" marR="0" lvl="0" indent="0" algn="r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66CC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光罩費用</a:t>
                </a:r>
                <a:endPara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CC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30" name="文字方塊 68">
                <a:extLst>
                  <a:ext uri="{FF2B5EF4-FFF2-40B4-BE49-F238E27FC236}">
                    <a16:creationId xmlns:a16="http://schemas.microsoft.com/office/drawing/2014/main" id="{83C18718-A168-44D6-ABCF-FD843E66E2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80312" y="2927802"/>
                <a:ext cx="76815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charset="-120"/>
                  </a:defRPr>
                </a:lvl9pPr>
              </a:lstStyle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75D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標楷體" panose="03000509000000000000" pitchFamily="65" charset="-120"/>
                    <a:cs typeface="+mn-cs"/>
                  </a:rPr>
                  <a:t>&gt;$7M</a:t>
                </a:r>
                <a:endParaRPr kumimoji="0" lang="zh-TW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75D6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+mn-cs"/>
                </a:endParaRPr>
              </a:p>
            </p:txBody>
          </p:sp>
        </p:grpSp>
        <p:sp>
          <p:nvSpPr>
            <p:cNvPr id="22" name="文字方塊 47">
              <a:extLst>
                <a:ext uri="{FF2B5EF4-FFF2-40B4-BE49-F238E27FC236}">
                  <a16:creationId xmlns:a16="http://schemas.microsoft.com/office/drawing/2014/main" id="{A2E36EC4-CF47-4A54-9B5F-118BE51903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08336" y="3055844"/>
              <a:ext cx="768166" cy="369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charset="-12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charset="-12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charset="-12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charset="-12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charset="-12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5D6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+mn-cs"/>
                </a:rPr>
                <a:t>&lt;$4M</a:t>
              </a:r>
              <a:endPara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5D6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endParaRPr>
            </a:p>
          </p:txBody>
        </p:sp>
      </p:grpSp>
      <p:grpSp>
        <p:nvGrpSpPr>
          <p:cNvPr id="31" name="群組 69">
            <a:extLst>
              <a:ext uri="{FF2B5EF4-FFF2-40B4-BE49-F238E27FC236}">
                <a16:creationId xmlns:a16="http://schemas.microsoft.com/office/drawing/2014/main" id="{F82C7366-DBF7-4C60-9A6E-1D04A58B7DDC}"/>
              </a:ext>
            </a:extLst>
          </p:cNvPr>
          <p:cNvGrpSpPr/>
          <p:nvPr/>
        </p:nvGrpSpPr>
        <p:grpSpPr>
          <a:xfrm>
            <a:off x="3175985" y="3590255"/>
            <a:ext cx="2968998" cy="2989095"/>
            <a:chOff x="688017" y="1925546"/>
            <a:chExt cx="4456112" cy="4486275"/>
          </a:xfrm>
        </p:grpSpPr>
        <p:pic>
          <p:nvPicPr>
            <p:cNvPr id="32" name="Picture 4">
              <a:extLst>
                <a:ext uri="{FF2B5EF4-FFF2-40B4-BE49-F238E27FC236}">
                  <a16:creationId xmlns:a16="http://schemas.microsoft.com/office/drawing/2014/main" id="{F59C7976-F151-426D-8A66-041C8AD5C9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688017" y="1925546"/>
              <a:ext cx="4456112" cy="448627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3" name="Picture 5">
              <a:extLst>
                <a:ext uri="{FF2B5EF4-FFF2-40B4-BE49-F238E27FC236}">
                  <a16:creationId xmlns:a16="http://schemas.microsoft.com/office/drawing/2014/main" id="{EF229B51-340B-4DA5-A0F3-0F4890E063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1515152" y="2581594"/>
              <a:ext cx="681241" cy="106200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4" name="Picture 2">
              <a:extLst>
                <a:ext uri="{FF2B5EF4-FFF2-40B4-BE49-F238E27FC236}">
                  <a16:creationId xmlns:a16="http://schemas.microsoft.com/office/drawing/2014/main" id="{1357E70E-BB62-4DB5-860E-DFA6F437FA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2656623" y="2927768"/>
              <a:ext cx="681241" cy="953217"/>
            </a:xfrm>
            <a:prstGeom prst="rect">
              <a:avLst/>
            </a:prstGeom>
            <a:noFill/>
            <a:effectLst>
              <a:outerShdw blurRad="63500" sx="103000" sy="103000" algn="ctr" rotWithShape="0">
                <a:prstClr val="black"/>
              </a:outerShdw>
            </a:effectLst>
          </p:spPr>
        </p:pic>
      </p:grpSp>
      <p:grpSp>
        <p:nvGrpSpPr>
          <p:cNvPr id="35" name="群組 73">
            <a:extLst>
              <a:ext uri="{FF2B5EF4-FFF2-40B4-BE49-F238E27FC236}">
                <a16:creationId xmlns:a16="http://schemas.microsoft.com/office/drawing/2014/main" id="{32ADD031-036C-4B6A-B6A4-EDDA4986E52A}"/>
              </a:ext>
            </a:extLst>
          </p:cNvPr>
          <p:cNvGrpSpPr/>
          <p:nvPr/>
        </p:nvGrpSpPr>
        <p:grpSpPr>
          <a:xfrm>
            <a:off x="5787134" y="4823209"/>
            <a:ext cx="3031593" cy="1276140"/>
            <a:chOff x="4766597" y="4733137"/>
            <a:chExt cx="3247073" cy="1276140"/>
          </a:xfrm>
        </p:grpSpPr>
        <p:sp>
          <p:nvSpPr>
            <p:cNvPr id="36" name="圓角矩形 33">
              <a:extLst>
                <a:ext uri="{FF2B5EF4-FFF2-40B4-BE49-F238E27FC236}">
                  <a16:creationId xmlns:a16="http://schemas.microsoft.com/office/drawing/2014/main" id="{E154CFEE-2657-472F-8568-509C41069A37}"/>
                </a:ext>
              </a:extLst>
            </p:cNvPr>
            <p:cNvSpPr/>
            <p:nvPr/>
          </p:nvSpPr>
          <p:spPr>
            <a:xfrm flipH="1">
              <a:off x="4766597" y="4733137"/>
              <a:ext cx="3163450" cy="1276140"/>
            </a:xfrm>
            <a:custGeom>
              <a:avLst/>
              <a:gdLst>
                <a:gd name="connsiteX0" fmla="*/ 0 w 3333973"/>
                <a:gd name="connsiteY0" fmla="*/ 283354 h 3687070"/>
                <a:gd name="connsiteX1" fmla="*/ 283354 w 3333973"/>
                <a:gd name="connsiteY1" fmla="*/ 0 h 3687070"/>
                <a:gd name="connsiteX2" fmla="*/ 3050619 w 3333973"/>
                <a:gd name="connsiteY2" fmla="*/ 0 h 3687070"/>
                <a:gd name="connsiteX3" fmla="*/ 3333973 w 3333973"/>
                <a:gd name="connsiteY3" fmla="*/ 283354 h 3687070"/>
                <a:gd name="connsiteX4" fmla="*/ 3333973 w 3333973"/>
                <a:gd name="connsiteY4" fmla="*/ 3403716 h 3687070"/>
                <a:gd name="connsiteX5" fmla="*/ 3050619 w 3333973"/>
                <a:gd name="connsiteY5" fmla="*/ 3687070 h 3687070"/>
                <a:gd name="connsiteX6" fmla="*/ 283354 w 3333973"/>
                <a:gd name="connsiteY6" fmla="*/ 3687070 h 3687070"/>
                <a:gd name="connsiteX7" fmla="*/ 0 w 3333973"/>
                <a:gd name="connsiteY7" fmla="*/ 3403716 h 3687070"/>
                <a:gd name="connsiteX8" fmla="*/ 0 w 3333973"/>
                <a:gd name="connsiteY8" fmla="*/ 283354 h 3687070"/>
                <a:gd name="connsiteX0" fmla="*/ 0 w 3333973"/>
                <a:gd name="connsiteY0" fmla="*/ 283354 h 3687070"/>
                <a:gd name="connsiteX1" fmla="*/ 283354 w 3333973"/>
                <a:gd name="connsiteY1" fmla="*/ 0 h 3687070"/>
                <a:gd name="connsiteX2" fmla="*/ 3050619 w 3333973"/>
                <a:gd name="connsiteY2" fmla="*/ 0 h 3687070"/>
                <a:gd name="connsiteX3" fmla="*/ 3333973 w 3333973"/>
                <a:gd name="connsiteY3" fmla="*/ 283354 h 3687070"/>
                <a:gd name="connsiteX4" fmla="*/ 3333508 w 3333973"/>
                <a:gd name="connsiteY4" fmla="*/ 1898687 h 3687070"/>
                <a:gd name="connsiteX5" fmla="*/ 3333973 w 3333973"/>
                <a:gd name="connsiteY5" fmla="*/ 3403716 h 3687070"/>
                <a:gd name="connsiteX6" fmla="*/ 3050619 w 3333973"/>
                <a:gd name="connsiteY6" fmla="*/ 3687070 h 3687070"/>
                <a:gd name="connsiteX7" fmla="*/ 283354 w 3333973"/>
                <a:gd name="connsiteY7" fmla="*/ 3687070 h 3687070"/>
                <a:gd name="connsiteX8" fmla="*/ 0 w 3333973"/>
                <a:gd name="connsiteY8" fmla="*/ 3403716 h 3687070"/>
                <a:gd name="connsiteX9" fmla="*/ 0 w 3333973"/>
                <a:gd name="connsiteY9" fmla="*/ 283354 h 3687070"/>
                <a:gd name="connsiteX0" fmla="*/ 0 w 3976603"/>
                <a:gd name="connsiteY0" fmla="*/ 283354 h 3687070"/>
                <a:gd name="connsiteX1" fmla="*/ 283354 w 3976603"/>
                <a:gd name="connsiteY1" fmla="*/ 0 h 3687070"/>
                <a:gd name="connsiteX2" fmla="*/ 3050619 w 3976603"/>
                <a:gd name="connsiteY2" fmla="*/ 0 h 3687070"/>
                <a:gd name="connsiteX3" fmla="*/ 3333973 w 3976603"/>
                <a:gd name="connsiteY3" fmla="*/ 283354 h 3687070"/>
                <a:gd name="connsiteX4" fmla="*/ 3976603 w 3976603"/>
                <a:gd name="connsiteY4" fmla="*/ 1898687 h 3687070"/>
                <a:gd name="connsiteX5" fmla="*/ 3333973 w 3976603"/>
                <a:gd name="connsiteY5" fmla="*/ 3403716 h 3687070"/>
                <a:gd name="connsiteX6" fmla="*/ 3050619 w 3976603"/>
                <a:gd name="connsiteY6" fmla="*/ 3687070 h 3687070"/>
                <a:gd name="connsiteX7" fmla="*/ 283354 w 3976603"/>
                <a:gd name="connsiteY7" fmla="*/ 3687070 h 3687070"/>
                <a:gd name="connsiteX8" fmla="*/ 0 w 3976603"/>
                <a:gd name="connsiteY8" fmla="*/ 3403716 h 3687070"/>
                <a:gd name="connsiteX9" fmla="*/ 0 w 3976603"/>
                <a:gd name="connsiteY9" fmla="*/ 283354 h 3687070"/>
                <a:gd name="connsiteX0" fmla="*/ 0 w 3976603"/>
                <a:gd name="connsiteY0" fmla="*/ 283354 h 3687070"/>
                <a:gd name="connsiteX1" fmla="*/ 283354 w 3976603"/>
                <a:gd name="connsiteY1" fmla="*/ 0 h 3687070"/>
                <a:gd name="connsiteX2" fmla="*/ 3050619 w 3976603"/>
                <a:gd name="connsiteY2" fmla="*/ 0 h 3687070"/>
                <a:gd name="connsiteX3" fmla="*/ 3333973 w 3976603"/>
                <a:gd name="connsiteY3" fmla="*/ 283354 h 3687070"/>
                <a:gd name="connsiteX4" fmla="*/ 3976603 w 3976603"/>
                <a:gd name="connsiteY4" fmla="*/ 1898687 h 3687070"/>
                <a:gd name="connsiteX5" fmla="*/ 3333973 w 3976603"/>
                <a:gd name="connsiteY5" fmla="*/ 3403716 h 3687070"/>
                <a:gd name="connsiteX6" fmla="*/ 3050619 w 3976603"/>
                <a:gd name="connsiteY6" fmla="*/ 3687070 h 3687070"/>
                <a:gd name="connsiteX7" fmla="*/ 283354 w 3976603"/>
                <a:gd name="connsiteY7" fmla="*/ 3687070 h 3687070"/>
                <a:gd name="connsiteX8" fmla="*/ 0 w 3976603"/>
                <a:gd name="connsiteY8" fmla="*/ 3403716 h 3687070"/>
                <a:gd name="connsiteX9" fmla="*/ 0 w 3976603"/>
                <a:gd name="connsiteY9" fmla="*/ 283354 h 3687070"/>
                <a:gd name="connsiteX0" fmla="*/ 0 w 3976603"/>
                <a:gd name="connsiteY0" fmla="*/ 283354 h 3687070"/>
                <a:gd name="connsiteX1" fmla="*/ 283354 w 3976603"/>
                <a:gd name="connsiteY1" fmla="*/ 0 h 3687070"/>
                <a:gd name="connsiteX2" fmla="*/ 3050619 w 3976603"/>
                <a:gd name="connsiteY2" fmla="*/ 0 h 3687070"/>
                <a:gd name="connsiteX3" fmla="*/ 3333973 w 3976603"/>
                <a:gd name="connsiteY3" fmla="*/ 283354 h 3687070"/>
                <a:gd name="connsiteX4" fmla="*/ 3976603 w 3976603"/>
                <a:gd name="connsiteY4" fmla="*/ 1898687 h 3687070"/>
                <a:gd name="connsiteX5" fmla="*/ 3333973 w 3976603"/>
                <a:gd name="connsiteY5" fmla="*/ 3403716 h 3687070"/>
                <a:gd name="connsiteX6" fmla="*/ 3050619 w 3976603"/>
                <a:gd name="connsiteY6" fmla="*/ 3687070 h 3687070"/>
                <a:gd name="connsiteX7" fmla="*/ 283354 w 3976603"/>
                <a:gd name="connsiteY7" fmla="*/ 3687070 h 3687070"/>
                <a:gd name="connsiteX8" fmla="*/ 0 w 3976603"/>
                <a:gd name="connsiteY8" fmla="*/ 3403716 h 3687070"/>
                <a:gd name="connsiteX9" fmla="*/ 0 w 3976603"/>
                <a:gd name="connsiteY9" fmla="*/ 283354 h 3687070"/>
                <a:gd name="connsiteX0" fmla="*/ 0 w 3976603"/>
                <a:gd name="connsiteY0" fmla="*/ 283354 h 3687070"/>
                <a:gd name="connsiteX1" fmla="*/ 283354 w 3976603"/>
                <a:gd name="connsiteY1" fmla="*/ 0 h 3687070"/>
                <a:gd name="connsiteX2" fmla="*/ 3050619 w 3976603"/>
                <a:gd name="connsiteY2" fmla="*/ 0 h 3687070"/>
                <a:gd name="connsiteX3" fmla="*/ 3333973 w 3976603"/>
                <a:gd name="connsiteY3" fmla="*/ 283354 h 3687070"/>
                <a:gd name="connsiteX4" fmla="*/ 3976603 w 3976603"/>
                <a:gd name="connsiteY4" fmla="*/ 1898687 h 3687070"/>
                <a:gd name="connsiteX5" fmla="*/ 3050619 w 3976603"/>
                <a:gd name="connsiteY5" fmla="*/ 3687070 h 3687070"/>
                <a:gd name="connsiteX6" fmla="*/ 283354 w 3976603"/>
                <a:gd name="connsiteY6" fmla="*/ 3687070 h 3687070"/>
                <a:gd name="connsiteX7" fmla="*/ 0 w 3976603"/>
                <a:gd name="connsiteY7" fmla="*/ 3403716 h 3687070"/>
                <a:gd name="connsiteX8" fmla="*/ 0 w 3976603"/>
                <a:gd name="connsiteY8" fmla="*/ 283354 h 3687070"/>
                <a:gd name="connsiteX0" fmla="*/ 0 w 3976603"/>
                <a:gd name="connsiteY0" fmla="*/ 283354 h 3687070"/>
                <a:gd name="connsiteX1" fmla="*/ 283354 w 3976603"/>
                <a:gd name="connsiteY1" fmla="*/ 0 h 3687070"/>
                <a:gd name="connsiteX2" fmla="*/ 3050619 w 3976603"/>
                <a:gd name="connsiteY2" fmla="*/ 0 h 3687070"/>
                <a:gd name="connsiteX3" fmla="*/ 3976603 w 3976603"/>
                <a:gd name="connsiteY3" fmla="*/ 1898687 h 3687070"/>
                <a:gd name="connsiteX4" fmla="*/ 3050619 w 3976603"/>
                <a:gd name="connsiteY4" fmla="*/ 3687070 h 3687070"/>
                <a:gd name="connsiteX5" fmla="*/ 283354 w 3976603"/>
                <a:gd name="connsiteY5" fmla="*/ 3687070 h 3687070"/>
                <a:gd name="connsiteX6" fmla="*/ 0 w 3976603"/>
                <a:gd name="connsiteY6" fmla="*/ 3403716 h 3687070"/>
                <a:gd name="connsiteX7" fmla="*/ 0 w 3976603"/>
                <a:gd name="connsiteY7" fmla="*/ 283354 h 3687070"/>
                <a:gd name="connsiteX0" fmla="*/ 0 w 3665104"/>
                <a:gd name="connsiteY0" fmla="*/ 283354 h 3687070"/>
                <a:gd name="connsiteX1" fmla="*/ 283354 w 3665104"/>
                <a:gd name="connsiteY1" fmla="*/ 0 h 3687070"/>
                <a:gd name="connsiteX2" fmla="*/ 3050619 w 3665104"/>
                <a:gd name="connsiteY2" fmla="*/ 0 h 3687070"/>
                <a:gd name="connsiteX3" fmla="*/ 3665104 w 3665104"/>
                <a:gd name="connsiteY3" fmla="*/ 1898687 h 3687070"/>
                <a:gd name="connsiteX4" fmla="*/ 3050619 w 3665104"/>
                <a:gd name="connsiteY4" fmla="*/ 3687070 h 3687070"/>
                <a:gd name="connsiteX5" fmla="*/ 283354 w 3665104"/>
                <a:gd name="connsiteY5" fmla="*/ 3687070 h 3687070"/>
                <a:gd name="connsiteX6" fmla="*/ 0 w 3665104"/>
                <a:gd name="connsiteY6" fmla="*/ 3403716 h 3687070"/>
                <a:gd name="connsiteX7" fmla="*/ 0 w 3665104"/>
                <a:gd name="connsiteY7" fmla="*/ 283354 h 3687070"/>
                <a:gd name="connsiteX0" fmla="*/ 0 w 3856023"/>
                <a:gd name="connsiteY0" fmla="*/ 283354 h 3687070"/>
                <a:gd name="connsiteX1" fmla="*/ 283354 w 3856023"/>
                <a:gd name="connsiteY1" fmla="*/ 0 h 3687070"/>
                <a:gd name="connsiteX2" fmla="*/ 3050619 w 3856023"/>
                <a:gd name="connsiteY2" fmla="*/ 0 h 3687070"/>
                <a:gd name="connsiteX3" fmla="*/ 3856023 w 3856023"/>
                <a:gd name="connsiteY3" fmla="*/ 1898687 h 3687070"/>
                <a:gd name="connsiteX4" fmla="*/ 3050619 w 3856023"/>
                <a:gd name="connsiteY4" fmla="*/ 3687070 h 3687070"/>
                <a:gd name="connsiteX5" fmla="*/ 283354 w 3856023"/>
                <a:gd name="connsiteY5" fmla="*/ 3687070 h 3687070"/>
                <a:gd name="connsiteX6" fmla="*/ 0 w 3856023"/>
                <a:gd name="connsiteY6" fmla="*/ 3403716 h 3687070"/>
                <a:gd name="connsiteX7" fmla="*/ 0 w 3856023"/>
                <a:gd name="connsiteY7" fmla="*/ 283354 h 3687070"/>
                <a:gd name="connsiteX0" fmla="*/ 0 w 4201763"/>
                <a:gd name="connsiteY0" fmla="*/ 283354 h 3687070"/>
                <a:gd name="connsiteX1" fmla="*/ 283354 w 4201763"/>
                <a:gd name="connsiteY1" fmla="*/ 0 h 3687070"/>
                <a:gd name="connsiteX2" fmla="*/ 3050619 w 4201763"/>
                <a:gd name="connsiteY2" fmla="*/ 0 h 3687070"/>
                <a:gd name="connsiteX3" fmla="*/ 4201763 w 4201763"/>
                <a:gd name="connsiteY3" fmla="*/ 1908735 h 3687070"/>
                <a:gd name="connsiteX4" fmla="*/ 3050619 w 4201763"/>
                <a:gd name="connsiteY4" fmla="*/ 3687070 h 3687070"/>
                <a:gd name="connsiteX5" fmla="*/ 283354 w 4201763"/>
                <a:gd name="connsiteY5" fmla="*/ 3687070 h 3687070"/>
                <a:gd name="connsiteX6" fmla="*/ 0 w 4201763"/>
                <a:gd name="connsiteY6" fmla="*/ 3403716 h 3687070"/>
                <a:gd name="connsiteX7" fmla="*/ 0 w 4201763"/>
                <a:gd name="connsiteY7" fmla="*/ 283354 h 3687070"/>
                <a:gd name="connsiteX0" fmla="*/ 0 w 4201763"/>
                <a:gd name="connsiteY0" fmla="*/ 283354 h 3687070"/>
                <a:gd name="connsiteX1" fmla="*/ 240606 w 4201763"/>
                <a:gd name="connsiteY1" fmla="*/ 0 h 3687070"/>
                <a:gd name="connsiteX2" fmla="*/ 3050619 w 4201763"/>
                <a:gd name="connsiteY2" fmla="*/ 0 h 3687070"/>
                <a:gd name="connsiteX3" fmla="*/ 4201763 w 4201763"/>
                <a:gd name="connsiteY3" fmla="*/ 1908735 h 3687070"/>
                <a:gd name="connsiteX4" fmla="*/ 3050619 w 4201763"/>
                <a:gd name="connsiteY4" fmla="*/ 3687070 h 3687070"/>
                <a:gd name="connsiteX5" fmla="*/ 283354 w 4201763"/>
                <a:gd name="connsiteY5" fmla="*/ 3687070 h 3687070"/>
                <a:gd name="connsiteX6" fmla="*/ 0 w 4201763"/>
                <a:gd name="connsiteY6" fmla="*/ 3403716 h 3687070"/>
                <a:gd name="connsiteX7" fmla="*/ 0 w 4201763"/>
                <a:gd name="connsiteY7" fmla="*/ 283354 h 3687070"/>
                <a:gd name="connsiteX0" fmla="*/ 0 w 4201763"/>
                <a:gd name="connsiteY0" fmla="*/ 283354 h 3687070"/>
                <a:gd name="connsiteX1" fmla="*/ 240606 w 4201763"/>
                <a:gd name="connsiteY1" fmla="*/ 0 h 3687070"/>
                <a:gd name="connsiteX2" fmla="*/ 3050619 w 4201763"/>
                <a:gd name="connsiteY2" fmla="*/ 0 h 3687070"/>
                <a:gd name="connsiteX3" fmla="*/ 4201763 w 4201763"/>
                <a:gd name="connsiteY3" fmla="*/ 1908735 h 3687070"/>
                <a:gd name="connsiteX4" fmla="*/ 3050619 w 4201763"/>
                <a:gd name="connsiteY4" fmla="*/ 3687070 h 3687070"/>
                <a:gd name="connsiteX5" fmla="*/ 251292 w 4201763"/>
                <a:gd name="connsiteY5" fmla="*/ 3687070 h 3687070"/>
                <a:gd name="connsiteX6" fmla="*/ 0 w 4201763"/>
                <a:gd name="connsiteY6" fmla="*/ 3403716 h 3687070"/>
                <a:gd name="connsiteX7" fmla="*/ 0 w 4201763"/>
                <a:gd name="connsiteY7" fmla="*/ 283354 h 3687070"/>
                <a:gd name="connsiteX0" fmla="*/ 0 w 4201763"/>
                <a:gd name="connsiteY0" fmla="*/ 283354 h 3687070"/>
                <a:gd name="connsiteX1" fmla="*/ 240606 w 4201763"/>
                <a:gd name="connsiteY1" fmla="*/ 0 h 3687070"/>
                <a:gd name="connsiteX2" fmla="*/ 3050619 w 4201763"/>
                <a:gd name="connsiteY2" fmla="*/ 0 h 3687070"/>
                <a:gd name="connsiteX3" fmla="*/ 4201763 w 4201763"/>
                <a:gd name="connsiteY3" fmla="*/ 1908735 h 3687070"/>
                <a:gd name="connsiteX4" fmla="*/ 3050619 w 4201763"/>
                <a:gd name="connsiteY4" fmla="*/ 3687070 h 3687070"/>
                <a:gd name="connsiteX5" fmla="*/ 251292 w 4201763"/>
                <a:gd name="connsiteY5" fmla="*/ 3687070 h 3687070"/>
                <a:gd name="connsiteX6" fmla="*/ 0 w 4201763"/>
                <a:gd name="connsiteY6" fmla="*/ 3361305 h 3687070"/>
                <a:gd name="connsiteX7" fmla="*/ 0 w 4201763"/>
                <a:gd name="connsiteY7" fmla="*/ 283354 h 3687070"/>
                <a:gd name="connsiteX0" fmla="*/ 0 w 4201763"/>
                <a:gd name="connsiteY0" fmla="*/ 339900 h 3687070"/>
                <a:gd name="connsiteX1" fmla="*/ 240606 w 4201763"/>
                <a:gd name="connsiteY1" fmla="*/ 0 h 3687070"/>
                <a:gd name="connsiteX2" fmla="*/ 3050619 w 4201763"/>
                <a:gd name="connsiteY2" fmla="*/ 0 h 3687070"/>
                <a:gd name="connsiteX3" fmla="*/ 4201763 w 4201763"/>
                <a:gd name="connsiteY3" fmla="*/ 1908735 h 3687070"/>
                <a:gd name="connsiteX4" fmla="*/ 3050619 w 4201763"/>
                <a:gd name="connsiteY4" fmla="*/ 3687070 h 3687070"/>
                <a:gd name="connsiteX5" fmla="*/ 251292 w 4201763"/>
                <a:gd name="connsiteY5" fmla="*/ 3687070 h 3687070"/>
                <a:gd name="connsiteX6" fmla="*/ 0 w 4201763"/>
                <a:gd name="connsiteY6" fmla="*/ 3361305 h 3687070"/>
                <a:gd name="connsiteX7" fmla="*/ 0 w 4201763"/>
                <a:gd name="connsiteY7" fmla="*/ 339900 h 3687070"/>
                <a:gd name="connsiteX0" fmla="*/ 0 w 4201763"/>
                <a:gd name="connsiteY0" fmla="*/ 339900 h 3687070"/>
                <a:gd name="connsiteX1" fmla="*/ 240606 w 4201763"/>
                <a:gd name="connsiteY1" fmla="*/ 0 h 3687070"/>
                <a:gd name="connsiteX2" fmla="*/ 3050619 w 4201763"/>
                <a:gd name="connsiteY2" fmla="*/ 0 h 3687070"/>
                <a:gd name="connsiteX3" fmla="*/ 4201763 w 4201763"/>
                <a:gd name="connsiteY3" fmla="*/ 1908735 h 3687070"/>
                <a:gd name="connsiteX4" fmla="*/ 3393702 w 4201763"/>
                <a:gd name="connsiteY4" fmla="*/ 3687070 h 3687070"/>
                <a:gd name="connsiteX5" fmla="*/ 251292 w 4201763"/>
                <a:gd name="connsiteY5" fmla="*/ 3687070 h 3687070"/>
                <a:gd name="connsiteX6" fmla="*/ 0 w 4201763"/>
                <a:gd name="connsiteY6" fmla="*/ 3361305 h 3687070"/>
                <a:gd name="connsiteX7" fmla="*/ 0 w 4201763"/>
                <a:gd name="connsiteY7" fmla="*/ 339900 h 3687070"/>
                <a:gd name="connsiteX0" fmla="*/ 0 w 4201763"/>
                <a:gd name="connsiteY0" fmla="*/ 339900 h 3687070"/>
                <a:gd name="connsiteX1" fmla="*/ 240606 w 4201763"/>
                <a:gd name="connsiteY1" fmla="*/ 0 h 3687070"/>
                <a:gd name="connsiteX2" fmla="*/ 3436586 w 4201763"/>
                <a:gd name="connsiteY2" fmla="*/ 29031 h 3687070"/>
                <a:gd name="connsiteX3" fmla="*/ 4201763 w 4201763"/>
                <a:gd name="connsiteY3" fmla="*/ 1908735 h 3687070"/>
                <a:gd name="connsiteX4" fmla="*/ 3393702 w 4201763"/>
                <a:gd name="connsiteY4" fmla="*/ 3687070 h 3687070"/>
                <a:gd name="connsiteX5" fmla="*/ 251292 w 4201763"/>
                <a:gd name="connsiteY5" fmla="*/ 3687070 h 3687070"/>
                <a:gd name="connsiteX6" fmla="*/ 0 w 4201763"/>
                <a:gd name="connsiteY6" fmla="*/ 3361305 h 3687070"/>
                <a:gd name="connsiteX7" fmla="*/ 0 w 4201763"/>
                <a:gd name="connsiteY7" fmla="*/ 339900 h 3687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01763" h="3687070">
                  <a:moveTo>
                    <a:pt x="0" y="339900"/>
                  </a:moveTo>
                  <a:cubicBezTo>
                    <a:pt x="0" y="183408"/>
                    <a:pt x="84114" y="0"/>
                    <a:pt x="240606" y="0"/>
                  </a:cubicBezTo>
                  <a:lnTo>
                    <a:pt x="3436586" y="29031"/>
                  </a:lnTo>
                  <a:lnTo>
                    <a:pt x="4201763" y="1908735"/>
                  </a:lnTo>
                  <a:lnTo>
                    <a:pt x="3393702" y="3687070"/>
                  </a:lnTo>
                  <a:lnTo>
                    <a:pt x="251292" y="3687070"/>
                  </a:lnTo>
                  <a:cubicBezTo>
                    <a:pt x="94800" y="3687070"/>
                    <a:pt x="0" y="3517797"/>
                    <a:pt x="0" y="3361305"/>
                  </a:cubicBezTo>
                  <a:lnTo>
                    <a:pt x="0" y="339900"/>
                  </a:lnTo>
                  <a:close/>
                </a:path>
              </a:pathLst>
            </a:custGeom>
            <a:gradFill>
              <a:gsLst>
                <a:gs pos="100000">
                  <a:srgbClr val="EBEBEB"/>
                </a:gs>
                <a:gs pos="95000">
                  <a:schemeClr val="bg1">
                    <a:alpha val="33000"/>
                  </a:schemeClr>
                </a:gs>
                <a:gs pos="8000">
                  <a:schemeClr val="bg1">
                    <a:lumMod val="84000"/>
                  </a:schemeClr>
                </a:gs>
              </a:gsLst>
              <a:lin ang="5400000" scaled="1"/>
            </a:gra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7" name="文字方塊 5162">
              <a:extLst>
                <a:ext uri="{FF2B5EF4-FFF2-40B4-BE49-F238E27FC236}">
                  <a16:creationId xmlns:a16="http://schemas.microsoft.com/office/drawing/2014/main" id="{9AEF1D9C-1AE6-4E3F-8FE5-8E95326213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1233" y="5342318"/>
              <a:ext cx="300243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charset="-12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charset="-12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charset="-12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charset="-12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charset="-12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微軟正黑體" panose="020B0604030504040204" pitchFamily="34" charset="-120"/>
                  <a:cs typeface="+mn-cs"/>
                </a:rPr>
                <a:t>將</a:t>
              </a: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軟正黑體" panose="020B0604030504040204" pitchFamily="34" charset="-120"/>
                  <a:cs typeface="+mn-cs"/>
                </a:rPr>
                <a:t>界面週邊</a:t>
              </a: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軟正黑體" panose="020B0604030504040204" pitchFamily="34" charset="-120"/>
                  <a:cs typeface="+mn-cs"/>
                </a:rPr>
                <a:t>P</a:t>
              </a:r>
              <a:r>
                <a: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微軟正黑體" panose="020B0604030504040204" pitchFamily="34" charset="-120"/>
                  <a:cs typeface="+mn-cs"/>
                </a:rPr>
                <a:t>與</a:t>
              </a: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軟正黑體" panose="020B0604030504040204" pitchFamily="34" charset="-120"/>
                  <a:cs typeface="+mn-cs"/>
                </a:rPr>
                <a:t>高運算力</a:t>
              </a: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軟正黑體" panose="020B0604030504040204" pitchFamily="34" charset="-120"/>
                  <a:cs typeface="+mn-cs"/>
                </a:rPr>
                <a:t>C</a:t>
              </a: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軟正黑體" panose="020B0604030504040204" pitchFamily="34" charset="-120"/>
                  <a:cs typeface="+mn-cs"/>
                </a:rPr>
                <a:t> 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微軟正黑體" panose="020B0604030504040204" pitchFamily="34" charset="-120"/>
                  <a:cs typeface="+mn-cs"/>
                </a:rPr>
                <a:t>區隔為兩個不同的晶粒</a:t>
              </a:r>
              <a:r>
                <a:rPr kumimoji="0" lang="en-US" altLang="zh-TW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微軟正黑體" panose="020B0604030504040204" pitchFamily="34" charset="-120"/>
                  <a:cs typeface="+mn-cs"/>
                </a:rPr>
                <a:t>(</a:t>
              </a:r>
              <a:r>
                <a:rPr kumimoji="0" lang="en-US" altLang="zh-TW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微軟正黑體" panose="020B0604030504040204" pitchFamily="34" charset="-120"/>
                  <a:cs typeface="+mn-cs"/>
                </a:rPr>
                <a:t>Chiplet</a:t>
              </a:r>
              <a:r>
                <a:rPr kumimoji="0" lang="en-US" altLang="zh-TW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微軟正黑體" panose="020B0604030504040204" pitchFamily="34" charset="-120"/>
                  <a:cs typeface="+mn-cs"/>
                </a:rPr>
                <a:t>)</a:t>
              </a:r>
              <a:endParaRPr kumimoji="0" lang="zh-TW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</a:endParaRPr>
            </a:p>
          </p:txBody>
        </p:sp>
        <p:pic>
          <p:nvPicPr>
            <p:cNvPr id="38" name="Picture 3">
              <a:extLst>
                <a:ext uri="{FF2B5EF4-FFF2-40B4-BE49-F238E27FC236}">
                  <a16:creationId xmlns:a16="http://schemas.microsoft.com/office/drawing/2014/main" id="{18F7146D-3EF4-4163-A859-A46823C932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02746" y="4860816"/>
              <a:ext cx="1030704" cy="399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84608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3">
            <a:extLst>
              <a:ext uri="{FF2B5EF4-FFF2-40B4-BE49-F238E27FC236}">
                <a16:creationId xmlns:a16="http://schemas.microsoft.com/office/drawing/2014/main" id="{ABA88337-C042-4ADA-BFA9-886A86F5D9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01"/>
          <a:stretch/>
        </p:blipFill>
        <p:spPr>
          <a:xfrm>
            <a:off x="1203738" y="68263"/>
            <a:ext cx="6914325" cy="6369050"/>
          </a:xfrm>
          <a:prstGeom prst="rect">
            <a:avLst/>
          </a:prstGeom>
          <a:noFill/>
        </p:spPr>
      </p:pic>
      <p:sp>
        <p:nvSpPr>
          <p:cNvPr id="5" name="灯片编号占位符 4" hidden="1">
            <a:extLst>
              <a:ext uri="{FF2B5EF4-FFF2-40B4-BE49-F238E27FC236}">
                <a16:creationId xmlns:a16="http://schemas.microsoft.com/office/drawing/2014/main" id="{B4201DA4-B4AD-47AE-90C4-91707B1976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spcAft>
                <a:spcPts val="600"/>
              </a:spcAft>
            </a:pPr>
            <a:fld id="{5DB15934-782A-42B7-BBBC-08AB65C0E4F0}" type="slidenum">
              <a:rPr lang="en-US" altLang="zh-TW" smtClean="0"/>
              <a:pPr algn="r"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048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2C3FF45-D5BE-4129-98B2-DDC5CDF8AE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5DB15934-782A-42B7-BBBC-08AB65C0E4F0}" type="slidenum">
              <a:rPr lang="en-US" altLang="zh-TW" smtClean="0"/>
              <a:pPr algn="r"/>
              <a:t>6</a:t>
            </a:fld>
            <a:endParaRPr 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BF12EAAD-6D4D-4867-BAAB-DA355BBFA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SP7021 – Plus1</a:t>
            </a:r>
            <a:r>
              <a:rPr lang="zh-TW" altLang="en-US" dirty="0"/>
              <a:t>的第一個作品</a:t>
            </a: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A1DD940F-3121-439D-9B8D-FAE1E6BE5E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sz="2400" dirty="0">
                <a:solidFill>
                  <a:srgbClr val="C00000"/>
                </a:solidFill>
              </a:rPr>
              <a:t>The Power of Linux. The simplicity of a microcontroller</a:t>
            </a:r>
            <a:endParaRPr lang="zh-TW" altLang="en-US" sz="2400" dirty="0">
              <a:solidFill>
                <a:srgbClr val="C00000"/>
              </a:solidFill>
            </a:endParaRPr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05B2855F-FC34-4213-A824-53E8FC8E0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/>
              <a:t>SP7021</a:t>
            </a:r>
            <a:r>
              <a:rPr lang="en-US" altLang="zh-TW" dirty="0"/>
              <a:t> </a:t>
            </a:r>
            <a:r>
              <a:rPr lang="zh-TW" altLang="en-US" dirty="0"/>
              <a:t>尖端科技的結晶 是一部人性化的萬能電腦</a:t>
            </a:r>
            <a:endParaRPr lang="en-US" altLang="zh-TW" dirty="0"/>
          </a:p>
          <a:p>
            <a:r>
              <a:rPr lang="zh-TW" altLang="en-US" dirty="0"/>
              <a:t>結合了</a:t>
            </a:r>
            <a:r>
              <a:rPr lang="en-US" altLang="zh-TW" dirty="0"/>
              <a:t>MCU</a:t>
            </a:r>
            <a:r>
              <a:rPr lang="zh-TW" altLang="en-US" dirty="0"/>
              <a:t>的簡便與</a:t>
            </a:r>
            <a:r>
              <a:rPr lang="en-US" altLang="zh-TW" dirty="0"/>
              <a:t>Linux Chip</a:t>
            </a:r>
            <a:r>
              <a:rPr lang="zh-TW" altLang="en-US" dirty="0"/>
              <a:t>的性能</a:t>
            </a:r>
            <a:endParaRPr lang="en-US" altLang="zh-TW" dirty="0"/>
          </a:p>
          <a:p>
            <a:endParaRPr lang="zh-TW" altLang="en-US" dirty="0"/>
          </a:p>
        </p:txBody>
      </p:sp>
      <p:graphicFrame>
        <p:nvGraphicFramePr>
          <p:cNvPr id="9" name="表格 9">
            <a:extLst>
              <a:ext uri="{FF2B5EF4-FFF2-40B4-BE49-F238E27FC236}">
                <a16:creationId xmlns:a16="http://schemas.microsoft.com/office/drawing/2014/main" id="{8647AB2F-C0DF-416C-8B07-D7DC485E0B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339194"/>
              </p:ext>
            </p:extLst>
          </p:nvPr>
        </p:nvGraphicFramePr>
        <p:xfrm>
          <a:off x="701570" y="2888940"/>
          <a:ext cx="7913650" cy="28651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70430">
                  <a:extLst>
                    <a:ext uri="{9D8B030D-6E8A-4147-A177-3AD203B41FA5}">
                      <a16:colId xmlns:a16="http://schemas.microsoft.com/office/drawing/2014/main" val="2184821462"/>
                    </a:ext>
                  </a:extLst>
                </a:gridCol>
                <a:gridCol w="4043220">
                  <a:extLst>
                    <a:ext uri="{9D8B030D-6E8A-4147-A177-3AD203B41FA5}">
                      <a16:colId xmlns:a16="http://schemas.microsoft.com/office/drawing/2014/main" val="25420265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Microcontroller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Linux Chip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386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不需外接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DRAM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四核 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1GHz CPU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835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LQFP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封裝，可以手焊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執行 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Linux 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875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單一電源供電，免除電源管理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IC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連網容易 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(Dual LAN Ethernet, </a:t>
                      </a:r>
                      <a:r>
                        <a:rPr lang="en-US" altLang="zh-TW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WiFi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4068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彈性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GPIO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，可</a:t>
                      </a:r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任意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設置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PIN MUX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高等級加密技術</a:t>
                      </a:r>
                      <a:endParaRPr lang="en-US" altLang="zh-TW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821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5V 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電壓容許</a:t>
                      </a:r>
                      <a:endParaRPr lang="en-US" altLang="zh-TW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工規 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(-40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度 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~ 85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度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開源軟體 </a:t>
                      </a:r>
                      <a:endParaRPr lang="en-US" altLang="zh-TW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(apt-get / </a:t>
                      </a:r>
                      <a:r>
                        <a:rPr lang="en-US" altLang="zh-TW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Yocto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/ </a:t>
                      </a:r>
                      <a:r>
                        <a:rPr lang="en-US" altLang="zh-TW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Github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6271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Real-Time 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即時處理器</a:t>
                      </a:r>
                      <a:endParaRPr lang="en-US" altLang="zh-TW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可安裝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APP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267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1212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99E0E4A2-4AC8-4B5C-AE3E-7E13899F5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330" y="288000"/>
            <a:ext cx="8292140" cy="6480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C0688F3-866F-4781-BE06-3896D79C3D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4000" y="6480000"/>
            <a:ext cx="360000" cy="360000"/>
          </a:xfrm>
        </p:spPr>
        <p:txBody>
          <a:bodyPr/>
          <a:lstStyle/>
          <a:p>
            <a:pPr algn="r">
              <a:spcAft>
                <a:spcPts val="600"/>
              </a:spcAft>
            </a:pPr>
            <a:fld id="{5DB15934-782A-42B7-BBBC-08AB65C0E4F0}" type="slidenum">
              <a:rPr lang="en-US" altLang="zh-TW" smtClean="0"/>
              <a:pPr algn="r"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5" name="灯片编号占位符 4" hidden="1">
            <a:extLst>
              <a:ext uri="{FF2B5EF4-FFF2-40B4-BE49-F238E27FC236}">
                <a16:creationId xmlns:a16="http://schemas.microsoft.com/office/drawing/2014/main" id="{BE327102-B5D8-4E0A-9AF3-306F85DDCF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spcAft>
                <a:spcPts val="600"/>
              </a:spcAft>
            </a:pPr>
            <a:fld id="{5DB15934-782A-42B7-BBBC-08AB65C0E4F0}" type="slidenum">
              <a:rPr lang="en-US" altLang="zh-TW" smtClean="0"/>
              <a:pPr algn="r">
                <a:spcAft>
                  <a:spcPts val="600"/>
                </a:spcAft>
              </a:pPr>
              <a:t>7</a:t>
            </a:fld>
            <a:endParaRPr lang="en-US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04041362-E990-44CF-AC4B-9569AE10AFB1}"/>
              </a:ext>
            </a:extLst>
          </p:cNvPr>
          <p:cNvGrpSpPr/>
          <p:nvPr/>
        </p:nvGrpSpPr>
        <p:grpSpPr>
          <a:xfrm>
            <a:off x="251519" y="1088739"/>
            <a:ext cx="8820981" cy="5085565"/>
            <a:chOff x="528780" y="1368000"/>
            <a:chExt cx="8280000" cy="468000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8276BEC-C710-42F5-8E5B-DA3378208B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788" r="1" b="1"/>
            <a:stretch/>
          </p:blipFill>
          <p:spPr>
            <a:xfrm>
              <a:off x="528780" y="1368000"/>
              <a:ext cx="8280000" cy="4680000"/>
            </a:xfrm>
            <a:prstGeom prst="rect">
              <a:avLst/>
            </a:prstGeom>
            <a:noFill/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481F0CC3-3146-4BA1-938E-2C91C5C035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2365" r="6451"/>
            <a:stretch/>
          </p:blipFill>
          <p:spPr>
            <a:xfrm>
              <a:off x="836585" y="5184194"/>
              <a:ext cx="1305146" cy="5185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6327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FA2A96B4-B0B9-4CF3-8F37-1787F534A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SUNPLUS DEMO BOARD</a:t>
            </a:r>
          </a:p>
          <a:p>
            <a:r>
              <a:rPr lang="zh-TW" altLang="en-US" sz="2400" dirty="0"/>
              <a:t>教育用</a:t>
            </a:r>
            <a:r>
              <a:rPr lang="en-US" altLang="zh-TW" sz="2400" dirty="0"/>
              <a:t>FPGA</a:t>
            </a:r>
            <a:r>
              <a:rPr lang="zh-TW" altLang="en-US" sz="2400" dirty="0"/>
              <a:t>及擴展板</a:t>
            </a:r>
            <a:endParaRPr lang="zh-TW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D26498F6-E663-437F-8E2B-8D6CF1330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BANANA PI F2S</a:t>
            </a:r>
            <a:endParaRPr lang="zh-TW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B08C950-D759-4F3E-A1E4-D4D20DBC9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5DB15934-782A-42B7-BBBC-08AB65C0E4F0}" type="slidenum">
              <a:rPr lang="en-US" altLang="zh-TW" smtClean="0"/>
              <a:pPr algn="r"/>
              <a:t>8</a:t>
            </a:fld>
            <a:endParaRPr lang="en-US" dirty="0"/>
          </a:p>
        </p:txBody>
      </p:sp>
      <p:pic>
        <p:nvPicPr>
          <p:cNvPr id="6" name="圖片 1">
            <a:extLst>
              <a:ext uri="{FF2B5EF4-FFF2-40B4-BE49-F238E27FC236}">
                <a16:creationId xmlns:a16="http://schemas.microsoft.com/office/drawing/2014/main" id="{FB5E7E63-6EF8-4F3A-B6AB-91DBAD272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505" y="2708920"/>
            <a:ext cx="7811495" cy="365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103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空白頁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f1b6020-1c0c-4ce1-a947-befa928a6fdc">AJY357M7ZZV2-1751539547-1058</_dlc_DocId>
    <_dlc_DocIdUrl xmlns="9f1b6020-1c0c-4ce1-a947-befa928a6fdc">
      <Url>http://myfolder.sunplus.com/_layouts/15/DocIdRedir.aspx?ID=AJY357M7ZZV2-1751539547-1058</Url>
      <Description>AJY357M7ZZV2-1751539547-1058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2E9A9F919ED1774E96F50CFC6C142F44" ma:contentTypeVersion="1" ma:contentTypeDescription="建立新的文件。" ma:contentTypeScope="" ma:versionID="99e83a829a830524464ea9f90a17b319">
  <xsd:schema xmlns:xsd="http://www.w3.org/2001/XMLSchema" xmlns:xs="http://www.w3.org/2001/XMLSchema" xmlns:p="http://schemas.microsoft.com/office/2006/metadata/properties" xmlns:ns2="9f1b6020-1c0c-4ce1-a947-befa928a6fdc" targetNamespace="http://schemas.microsoft.com/office/2006/metadata/properties" ma:root="true" ma:fieldsID="a29ea228a97c16050243a8bc2b2819fa" ns2:_="">
    <xsd:import namespace="9f1b6020-1c0c-4ce1-a947-befa928a6fd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1b6020-1c0c-4ce1-a947-befa928a6fd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文件識別碼值" ma:description="指派給此項目的文件識別碼值。" ma:internalName="_dlc_DocId" ma:readOnly="true">
      <xsd:simpleType>
        <xsd:restriction base="dms:Text"/>
      </xsd:simpleType>
    </xsd:element>
    <xsd:element name="_dlc_DocIdUrl" ma:index="9" nillable="true" ma:displayName="文件識別碼" ma:description="此文件的永久性連結。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持續性識別碼" ma:description="新增時保留識別碼。" ma:hidden="true" ma:internalName="_dlc_DocIdPersistId" ma:readOnly="true">
      <xsd:simpleType>
        <xsd:restriction base="dms:Boolean"/>
      </xsd:simpleType>
    </xsd:element>
    <xsd:element name="SharedWithUsers" ma:index="11" nillable="true" ma:displayName="共用對象: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EF1915-87B3-462F-98F2-6D298667E7D0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9f1b6020-1c0c-4ce1-a947-befa928a6fdc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34AAF18-DD73-40CC-88ED-924BEFF7FEF8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9f1b6020-1c0c-4ce1-a947-befa928a6fdc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B3ECD9-068F-4E0E-93B3-821ABE1A02CA}">
  <ds:schemaRefs>
    <ds:schemaRef ds:uri="http://schemas.microsoft.com/sharepoint/events"/>
    <ds:schemaRef ds:uri="http://www.w3.org/2000/xmlns/"/>
  </ds:schemaRefs>
</ds:datastoreItem>
</file>

<file path=customXml/itemProps4.xml><?xml version="1.0" encoding="utf-8"?>
<ds:datastoreItem xmlns:ds="http://schemas.openxmlformats.org/officeDocument/2006/customXml" ds:itemID="{71096B25-4AD5-4DCD-8031-B1169335A9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481</Words>
  <Application>Microsoft Office PowerPoint</Application>
  <PresentationFormat>如螢幕大小 (4:3)</PresentationFormat>
  <Paragraphs>120</Paragraphs>
  <Slides>19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4</vt:i4>
      </vt:variant>
      <vt:variant>
        <vt:lpstr>投影片標題</vt:lpstr>
      </vt:variant>
      <vt:variant>
        <vt:i4>19</vt:i4>
      </vt:variant>
    </vt:vector>
  </HeadingPairs>
  <TitlesOfParts>
    <vt:vector size="29" baseType="lpstr">
      <vt:lpstr>微軟正黑體</vt:lpstr>
      <vt:lpstr>新細明體</vt:lpstr>
      <vt:lpstr>標楷體</vt:lpstr>
      <vt:lpstr>Arial</vt:lpstr>
      <vt:lpstr>Bookman Old Style</vt:lpstr>
      <vt:lpstr>Calibri</vt:lpstr>
      <vt:lpstr>Office 佈景主題</vt:lpstr>
      <vt:lpstr>自訂設計</vt:lpstr>
      <vt:lpstr>1_自訂設計</vt:lpstr>
      <vt:lpstr>空白頁</vt:lpstr>
      <vt:lpstr>SP7021 創客工作坊</vt:lpstr>
      <vt:lpstr>簡介</vt:lpstr>
      <vt:lpstr>WHY SP7021 Confluence?</vt:lpstr>
      <vt:lpstr>CONFLUENCE – SP7021資料的寶庫</vt:lpstr>
      <vt:lpstr>Plus1 – 打破摩爾定律的新科技</vt:lpstr>
      <vt:lpstr>PowerPoint 簡報</vt:lpstr>
      <vt:lpstr>SP7021 – Plus1的第一個作品</vt:lpstr>
      <vt:lpstr>PowerPoint 簡報</vt:lpstr>
      <vt:lpstr>BANANA PI F2S</vt:lpstr>
      <vt:lpstr>BANANA PI F2P</vt:lpstr>
      <vt:lpstr>PowerPoint 簡報</vt:lpstr>
      <vt:lpstr>工業路由器</vt:lpstr>
      <vt:lpstr>IP CAM 串流智能偵測</vt:lpstr>
      <vt:lpstr>AMR 智慧移動載具</vt:lpstr>
      <vt:lpstr>人臉追蹤應用 (溫度量測)</vt:lpstr>
      <vt:lpstr>Smart Payment 智慧付款</vt:lpstr>
      <vt:lpstr>Vending Machine 智慧零售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SP7021 創客工作坊</dc:title>
  <dc:creator>Longson Huang</dc:creator>
  <cp:lastModifiedBy>Henry Lee 李桓瑞</cp:lastModifiedBy>
  <cp:revision>4</cp:revision>
  <dcterms:created xsi:type="dcterms:W3CDTF">2020-08-25T16:56:33Z</dcterms:created>
  <dcterms:modified xsi:type="dcterms:W3CDTF">2020-09-14T07:13:57Z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c10e8468-3257-4f6f-8095-d82bd000c3c2</vt:lpwstr>
  </property>
  <property fmtid="{D5CDD505-2E9C-101B-9397-08002B2CF9AE}" pid="3" name="ContentTypeId">
    <vt:lpwstr>0x0101002E9A9F919ED1774E96F50CFC6C142F44</vt:lpwstr>
  </property>
</Properties>
</file>