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5"/>
    <p:sldMasterId id="2147483657" r:id="rId6"/>
  </p:sldMasterIdLst>
  <p:notesMasterIdLst>
    <p:notesMasterId r:id="rId36"/>
  </p:notesMasterIdLst>
  <p:handoutMasterIdLst>
    <p:handoutMasterId r:id="rId37"/>
  </p:handoutMasterIdLst>
  <p:sldIdLst>
    <p:sldId id="566" r:id="rId7"/>
    <p:sldId id="600" r:id="rId8"/>
    <p:sldId id="571" r:id="rId9"/>
    <p:sldId id="574" r:id="rId10"/>
    <p:sldId id="575" r:id="rId11"/>
    <p:sldId id="576" r:id="rId12"/>
    <p:sldId id="577" r:id="rId13"/>
    <p:sldId id="578" r:id="rId14"/>
    <p:sldId id="579" r:id="rId15"/>
    <p:sldId id="580" r:id="rId16"/>
    <p:sldId id="581" r:id="rId17"/>
    <p:sldId id="597" r:id="rId18"/>
    <p:sldId id="584" r:id="rId19"/>
    <p:sldId id="585" r:id="rId20"/>
    <p:sldId id="583" r:id="rId21"/>
    <p:sldId id="598" r:id="rId22"/>
    <p:sldId id="599" r:id="rId23"/>
    <p:sldId id="603" r:id="rId24"/>
    <p:sldId id="601" r:id="rId25"/>
    <p:sldId id="604" r:id="rId26"/>
    <p:sldId id="608" r:id="rId27"/>
    <p:sldId id="605" r:id="rId28"/>
    <p:sldId id="606" r:id="rId29"/>
    <p:sldId id="611" r:id="rId30"/>
    <p:sldId id="609" r:id="rId31"/>
    <p:sldId id="610" r:id="rId32"/>
    <p:sldId id="607" r:id="rId33"/>
    <p:sldId id="612" r:id="rId34"/>
    <p:sldId id="318" r:id="rId3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CC00FF"/>
    <a:srgbClr val="FFFF99"/>
    <a:srgbClr val="FFFFFF"/>
    <a:srgbClr val="FF0066"/>
    <a:srgbClr val="FF6699"/>
    <a:srgbClr val="FFFF66"/>
    <a:srgbClr val="CCFF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548" autoAdjust="0"/>
  </p:normalViewPr>
  <p:slideViewPr>
    <p:cSldViewPr>
      <p:cViewPr>
        <p:scale>
          <a:sx n="125" d="100"/>
          <a:sy n="12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80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595D3-BAC6-4FF2-A09A-2718E4852F35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79FB6-AAEE-4F67-A4D0-A4C418D42A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6510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70E0B-3AB0-46E2-84EC-FDBA884867A5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4EEBE-9FC3-4FF7-B040-9884E4E9FE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209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+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540000" y="1368000"/>
            <a:ext cx="8280000" cy="4680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FontTx/>
              <a:buBlip>
                <a:blip r:embed="rId2"/>
              </a:buBlip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4"/>
              </a:buBlip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5"/>
              </a:buBlip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6"/>
              </a:buBlip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按一下以編輯母片文字樣式微軟正黑</a:t>
            </a:r>
            <a:r>
              <a:rPr lang="en-US" altLang="zh-TW" dirty="0" smtClean="0"/>
              <a:t>/Arial#24</a:t>
            </a:r>
            <a:endParaRPr lang="zh-TW" altLang="en-US" dirty="0" smtClean="0"/>
          </a:p>
          <a:p>
            <a:pPr lvl="1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/Arial#20</a:t>
            </a:r>
            <a:endParaRPr lang="zh-TW" altLang="en-US" dirty="0" smtClean="0"/>
          </a:p>
          <a:p>
            <a:pPr lvl="2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/Arial#18</a:t>
            </a:r>
            <a:endParaRPr lang="zh-TW" altLang="en-US" dirty="0" smtClean="0"/>
          </a:p>
          <a:p>
            <a:pPr lvl="3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/Arial#16</a:t>
            </a:r>
            <a:endParaRPr lang="zh-TW" altLang="en-US" dirty="0" smtClean="0"/>
          </a:p>
          <a:p>
            <a:pPr lvl="4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/Arial#14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7D17-9CC5-4132-93FF-BC386DC7CE8E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7" name="標題 1"/>
          <p:cNvSpPr>
            <a:spLocks noGrp="1"/>
          </p:cNvSpPr>
          <p:nvPr>
            <p:ph type="title" hasCustomPrompt="1"/>
          </p:nvPr>
        </p:nvSpPr>
        <p:spPr>
          <a:xfrm>
            <a:off x="539552" y="288000"/>
            <a:ext cx="8460000" cy="64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按一下新增主標  微軟正黑</a:t>
            </a:r>
            <a:r>
              <a:rPr lang="en-US" altLang="zh-TW" dirty="0" smtClean="0"/>
              <a:t>/Arial#36</a:t>
            </a:r>
            <a:r>
              <a:rPr lang="zh-TW" altLang="en-US" dirty="0" smtClean="0"/>
              <a:t>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497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+副標+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7D17-9CC5-4132-93FF-BC386DC7CE8E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標題 1"/>
          <p:cNvSpPr>
            <a:spLocks noGrp="1"/>
          </p:cNvSpPr>
          <p:nvPr>
            <p:ph type="title" hasCustomPrompt="1"/>
          </p:nvPr>
        </p:nvSpPr>
        <p:spPr>
          <a:xfrm>
            <a:off x="539552" y="179999"/>
            <a:ext cx="8460000" cy="61200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按一下新增主標    微軟正黑</a:t>
            </a:r>
            <a:r>
              <a:rPr lang="en-US" altLang="zh-TW" dirty="0" smtClean="0"/>
              <a:t>/Arial#32</a:t>
            </a:r>
            <a:r>
              <a:rPr lang="zh-TW" altLang="en-US" dirty="0" smtClean="0"/>
              <a:t>粗</a:t>
            </a:r>
            <a:endParaRPr lang="zh-TW" altLang="en-US" dirty="0"/>
          </a:p>
        </p:txBody>
      </p:sp>
      <p:sp>
        <p:nvSpPr>
          <p:cNvPr id="10" name="文字版面配置區 6"/>
          <p:cNvSpPr>
            <a:spLocks noGrp="1"/>
          </p:cNvSpPr>
          <p:nvPr>
            <p:ph type="body" sz="quarter" idx="13" hasCustomPrompt="1"/>
          </p:nvPr>
        </p:nvSpPr>
        <p:spPr>
          <a:xfrm>
            <a:off x="539552" y="828000"/>
            <a:ext cx="8460000" cy="43200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2800" b="1"/>
            </a:lvl2pPr>
            <a:lvl3pPr marL="914400" indent="0">
              <a:buNone/>
              <a:defRPr sz="2800" b="1"/>
            </a:lvl3pPr>
            <a:lvl4pPr marL="1371600" indent="0">
              <a:buNone/>
              <a:defRPr sz="2800" b="1"/>
            </a:lvl4pPr>
            <a:lvl5pPr marL="1828800" indent="0">
              <a:buNone/>
              <a:defRPr sz="2800" b="1"/>
            </a:lvl5pPr>
          </a:lstStyle>
          <a:p>
            <a:pPr lvl="0"/>
            <a:r>
              <a:rPr lang="zh-TW" altLang="en-US" dirty="0" smtClean="0"/>
              <a:t>按一下新增副標     微軟正黑</a:t>
            </a:r>
            <a:r>
              <a:rPr lang="en-US" altLang="zh-TW" dirty="0" smtClean="0"/>
              <a:t>/Arial#24</a:t>
            </a:r>
            <a:r>
              <a:rPr lang="zh-TW" altLang="en-US" dirty="0" smtClean="0"/>
              <a:t>粗</a:t>
            </a:r>
            <a:endParaRPr lang="zh-TW" altLang="en-US" dirty="0"/>
          </a:p>
        </p:txBody>
      </p:sp>
      <p:sp>
        <p:nvSpPr>
          <p:cNvPr id="11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540000" y="1368000"/>
            <a:ext cx="8280000" cy="4680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FontTx/>
              <a:buBlip>
                <a:blip r:embed="rId2"/>
              </a:buBlip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4"/>
              </a:buBlip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5"/>
              </a:buBlip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6"/>
              </a:buBlip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按一下以編輯母片文字樣式微軟正黑</a:t>
            </a:r>
            <a:r>
              <a:rPr lang="en-US" altLang="zh-TW" dirty="0" smtClean="0"/>
              <a:t>/Arial#24</a:t>
            </a:r>
            <a:endParaRPr lang="zh-TW" altLang="en-US" dirty="0" smtClean="0"/>
          </a:p>
          <a:p>
            <a:pPr lvl="1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/Arial#20</a:t>
            </a:r>
            <a:endParaRPr lang="zh-TW" altLang="en-US" dirty="0" smtClean="0"/>
          </a:p>
          <a:p>
            <a:pPr lvl="2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/Arial#18</a:t>
            </a:r>
            <a:endParaRPr lang="zh-TW" altLang="en-US" dirty="0" smtClean="0"/>
          </a:p>
          <a:p>
            <a:pPr lvl="3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/Arial#16</a:t>
            </a:r>
            <a:endParaRPr lang="zh-TW" altLang="en-US" dirty="0" smtClean="0"/>
          </a:p>
          <a:p>
            <a:pPr lvl="4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8754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封面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 userDrawn="1"/>
        </p:nvGrpSpPr>
        <p:grpSpPr>
          <a:xfrm>
            <a:off x="2483768" y="4139876"/>
            <a:ext cx="6661652" cy="360000"/>
            <a:chOff x="2483768" y="4127416"/>
            <a:chExt cx="6661652" cy="360000"/>
          </a:xfrm>
        </p:grpSpPr>
        <p:sp>
          <p:nvSpPr>
            <p:cNvPr id="9" name="流程圖: 人工輸入 6"/>
            <p:cNvSpPr/>
            <p:nvPr userDrawn="1"/>
          </p:nvSpPr>
          <p:spPr>
            <a:xfrm rot="16200000">
              <a:off x="6134049" y="1476044"/>
              <a:ext cx="360000" cy="566274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0 h 13549"/>
                <a:gd name="connsiteX1" fmla="*/ 10000 w 10000"/>
                <a:gd name="connsiteY1" fmla="*/ 3549 h 13549"/>
                <a:gd name="connsiteX2" fmla="*/ 10000 w 10000"/>
                <a:gd name="connsiteY2" fmla="*/ 13549 h 13549"/>
                <a:gd name="connsiteX3" fmla="*/ 0 w 10000"/>
                <a:gd name="connsiteY3" fmla="*/ 13549 h 13549"/>
                <a:gd name="connsiteX4" fmla="*/ 0 w 10000"/>
                <a:gd name="connsiteY4" fmla="*/ 0 h 13549"/>
                <a:gd name="connsiteX0" fmla="*/ 0 w 10000"/>
                <a:gd name="connsiteY0" fmla="*/ 0 h 81301"/>
                <a:gd name="connsiteX1" fmla="*/ 10000 w 10000"/>
                <a:gd name="connsiteY1" fmla="*/ 3549 h 81301"/>
                <a:gd name="connsiteX2" fmla="*/ 9294 w 10000"/>
                <a:gd name="connsiteY2" fmla="*/ 81301 h 81301"/>
                <a:gd name="connsiteX3" fmla="*/ 0 w 10000"/>
                <a:gd name="connsiteY3" fmla="*/ 13549 h 81301"/>
                <a:gd name="connsiteX4" fmla="*/ 0 w 10000"/>
                <a:gd name="connsiteY4" fmla="*/ 0 h 81301"/>
                <a:gd name="connsiteX0" fmla="*/ 0 w 10000"/>
                <a:gd name="connsiteY0" fmla="*/ 0 h 81453"/>
                <a:gd name="connsiteX1" fmla="*/ 10000 w 10000"/>
                <a:gd name="connsiteY1" fmla="*/ 3549 h 81453"/>
                <a:gd name="connsiteX2" fmla="*/ 9395 w 10000"/>
                <a:gd name="connsiteY2" fmla="*/ 81453 h 81453"/>
                <a:gd name="connsiteX3" fmla="*/ 0 w 10000"/>
                <a:gd name="connsiteY3" fmla="*/ 13549 h 81453"/>
                <a:gd name="connsiteX4" fmla="*/ 0 w 10000"/>
                <a:gd name="connsiteY4" fmla="*/ 0 h 81453"/>
                <a:gd name="connsiteX0" fmla="*/ 0 w 10000"/>
                <a:gd name="connsiteY0" fmla="*/ 0 h 85777"/>
                <a:gd name="connsiteX1" fmla="*/ 10000 w 10000"/>
                <a:gd name="connsiteY1" fmla="*/ 3549 h 85777"/>
                <a:gd name="connsiteX2" fmla="*/ 9395 w 10000"/>
                <a:gd name="connsiteY2" fmla="*/ 81453 h 85777"/>
                <a:gd name="connsiteX3" fmla="*/ 302 w 10000"/>
                <a:gd name="connsiteY3" fmla="*/ 85777 h 85777"/>
                <a:gd name="connsiteX4" fmla="*/ 0 w 10000"/>
                <a:gd name="connsiteY4" fmla="*/ 0 h 85777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395 w 10000"/>
                <a:gd name="connsiteY2" fmla="*/ 81453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798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112"/>
                <a:gd name="connsiteY0" fmla="*/ 0 h 118401"/>
                <a:gd name="connsiteX1" fmla="*/ 10000 w 10112"/>
                <a:gd name="connsiteY1" fmla="*/ 3549 h 118401"/>
                <a:gd name="connsiteX2" fmla="*/ 10100 w 10112"/>
                <a:gd name="connsiteY2" fmla="*/ 118326 h 118401"/>
                <a:gd name="connsiteX3" fmla="*/ 100 w 10112"/>
                <a:gd name="connsiteY3" fmla="*/ 118401 h 118401"/>
                <a:gd name="connsiteX4" fmla="*/ 0 w 10112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898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18"/>
                <a:gd name="connsiteY0" fmla="*/ 0 h 118402"/>
                <a:gd name="connsiteX1" fmla="*/ 10000 w 10018"/>
                <a:gd name="connsiteY1" fmla="*/ 3549 h 118402"/>
                <a:gd name="connsiteX2" fmla="*/ 9999 w 10018"/>
                <a:gd name="connsiteY2" fmla="*/ 118402 h 118402"/>
                <a:gd name="connsiteX3" fmla="*/ 100 w 10018"/>
                <a:gd name="connsiteY3" fmla="*/ 118401 h 118402"/>
                <a:gd name="connsiteX4" fmla="*/ 0 w 10018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34 w 10000"/>
                <a:gd name="connsiteY3" fmla="*/ 118401 h 118402"/>
                <a:gd name="connsiteX4" fmla="*/ 0 w 10000"/>
                <a:gd name="connsiteY4" fmla="*/ 0 h 118402"/>
                <a:gd name="connsiteX0" fmla="*/ 102 w 10102"/>
                <a:gd name="connsiteY0" fmla="*/ 0 h 118402"/>
                <a:gd name="connsiteX1" fmla="*/ 10102 w 10102"/>
                <a:gd name="connsiteY1" fmla="*/ 3549 h 118402"/>
                <a:gd name="connsiteX2" fmla="*/ 10101 w 10102"/>
                <a:gd name="connsiteY2" fmla="*/ 118402 h 118402"/>
                <a:gd name="connsiteX3" fmla="*/ 4 w 10102"/>
                <a:gd name="connsiteY3" fmla="*/ 118351 h 118402"/>
                <a:gd name="connsiteX4" fmla="*/ 102 w 10102"/>
                <a:gd name="connsiteY4" fmla="*/ 0 h 118402"/>
                <a:gd name="connsiteX0" fmla="*/ 39 w 10039"/>
                <a:gd name="connsiteY0" fmla="*/ 0 h 118402"/>
                <a:gd name="connsiteX1" fmla="*/ 10039 w 10039"/>
                <a:gd name="connsiteY1" fmla="*/ 3549 h 118402"/>
                <a:gd name="connsiteX2" fmla="*/ 10038 w 10039"/>
                <a:gd name="connsiteY2" fmla="*/ 118402 h 118402"/>
                <a:gd name="connsiteX3" fmla="*/ 7 w 10039"/>
                <a:gd name="connsiteY3" fmla="*/ 118351 h 118402"/>
                <a:gd name="connsiteX4" fmla="*/ 39 w 10039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34 w 10000"/>
                <a:gd name="connsiteY3" fmla="*/ 118351 h 118402"/>
                <a:gd name="connsiteX4" fmla="*/ 0 w 10000"/>
                <a:gd name="connsiteY4" fmla="*/ 0 h 11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8402">
                  <a:moveTo>
                    <a:pt x="0" y="0"/>
                  </a:moveTo>
                  <a:lnTo>
                    <a:pt x="10000" y="3549"/>
                  </a:lnTo>
                  <a:cubicBezTo>
                    <a:pt x="10000" y="41833"/>
                    <a:pt x="9999" y="80118"/>
                    <a:pt x="9999" y="118402"/>
                  </a:cubicBezTo>
                  <a:lnTo>
                    <a:pt x="34" y="118351"/>
                  </a:lnTo>
                  <a:cubicBezTo>
                    <a:pt x="1" y="78884"/>
                    <a:pt x="33" y="39467"/>
                    <a:pt x="0" y="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 </a:t>
              </a:r>
              <a:endParaRPr lang="zh-TW" altLang="en-US" dirty="0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2483768" y="4469094"/>
              <a:ext cx="1260000" cy="18000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2376000" y="2906668"/>
            <a:ext cx="6624000" cy="738664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4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 smtClean="0"/>
              <a:t>微軟正黑</a:t>
            </a:r>
            <a:r>
              <a:rPr lang="en-US" altLang="zh-TW" dirty="0" smtClean="0"/>
              <a:t>/Arial#42</a:t>
            </a:r>
            <a:r>
              <a:rPr lang="zh-TW" altLang="en-US" dirty="0" smtClean="0"/>
              <a:t>粗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2376000" y="3621167"/>
            <a:ext cx="6624000" cy="461665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l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微軟正黑</a:t>
            </a:r>
            <a:r>
              <a:rPr lang="en-US" altLang="zh-TW" dirty="0" smtClean="0"/>
              <a:t>/Arial#24</a:t>
            </a:r>
            <a:r>
              <a:rPr lang="zh-TW" altLang="en-US" dirty="0" smtClean="0"/>
              <a:t>粗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E6F5-993C-449B-A599-C13BEF9764B4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3" hasCustomPrompt="1"/>
          </p:nvPr>
        </p:nvSpPr>
        <p:spPr>
          <a:xfrm>
            <a:off x="3650400" y="4140000"/>
            <a:ext cx="4320000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800" b="1" i="0" baseline="0">
                <a:solidFill>
                  <a:schemeClr val="bg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zh-TW" altLang="en-US" dirty="0" smtClean="0"/>
              <a:t>微軟正黑</a:t>
            </a:r>
            <a:r>
              <a:rPr lang="en-US" altLang="zh-TW" dirty="0" smtClean="0"/>
              <a:t>/Arial </a:t>
            </a:r>
            <a:r>
              <a:rPr lang="zh-TW" altLang="en-US" dirty="0" smtClean="0"/>
              <a:t>白</a:t>
            </a:r>
            <a:r>
              <a:rPr lang="en-US" altLang="zh-TW" dirty="0" smtClean="0"/>
              <a:t>#18</a:t>
            </a:r>
            <a:r>
              <a:rPr lang="zh-TW" altLang="en-US" dirty="0" smtClean="0"/>
              <a:t> 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73401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+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BA12-D887-4763-A571-3A99B4AF9009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標題 1"/>
          <p:cNvSpPr>
            <a:spLocks noGrp="1"/>
          </p:cNvSpPr>
          <p:nvPr>
            <p:ph type="title" hasCustomPrompt="1"/>
          </p:nvPr>
        </p:nvSpPr>
        <p:spPr>
          <a:xfrm>
            <a:off x="540000" y="268950"/>
            <a:ext cx="8460000" cy="648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按一下新增主標  微軟正黑</a:t>
            </a:r>
            <a:r>
              <a:rPr lang="en-US" altLang="zh-TW" dirty="0" smtClean="0"/>
              <a:t>/Arial#36</a:t>
            </a:r>
            <a:r>
              <a:rPr lang="zh-TW" altLang="en-US" dirty="0" smtClean="0"/>
              <a:t>粗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540000" y="1368000"/>
            <a:ext cx="8280000" cy="4680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FontTx/>
              <a:buBlip>
                <a:blip r:embed="rId2"/>
              </a:buBlip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4"/>
              </a:buBlip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5"/>
              </a:buBlip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6"/>
              </a:buBlip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按一下以編輯母片文字樣式微軟正黑</a:t>
            </a:r>
            <a:r>
              <a:rPr lang="en-US" altLang="zh-TW" dirty="0" smtClean="0"/>
              <a:t>/Arial#24</a:t>
            </a:r>
            <a:endParaRPr lang="zh-TW" altLang="en-US" dirty="0" smtClean="0"/>
          </a:p>
          <a:p>
            <a:pPr lvl="1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/Arial#20</a:t>
            </a:r>
            <a:endParaRPr lang="zh-TW" altLang="en-US" dirty="0" smtClean="0"/>
          </a:p>
          <a:p>
            <a:pPr lvl="2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/Arial#18</a:t>
            </a:r>
            <a:endParaRPr lang="zh-TW" altLang="en-US" dirty="0" smtClean="0"/>
          </a:p>
          <a:p>
            <a:pPr lvl="3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/Arial#16</a:t>
            </a:r>
            <a:endParaRPr lang="zh-TW" altLang="en-US" dirty="0" smtClean="0"/>
          </a:p>
          <a:p>
            <a:pPr lvl="4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919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+副標+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BA12-D887-4763-A571-3A99B4AF9009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76504" y="648000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5DB15934-782A-42B7-BBBC-08AB65C0E4F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標題 1"/>
          <p:cNvSpPr>
            <a:spLocks noGrp="1"/>
          </p:cNvSpPr>
          <p:nvPr>
            <p:ph type="title" hasCustomPrompt="1"/>
          </p:nvPr>
        </p:nvSpPr>
        <p:spPr>
          <a:xfrm>
            <a:off x="539552" y="189524"/>
            <a:ext cx="8460000" cy="61200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按一下新增主標    微軟正黑</a:t>
            </a:r>
            <a:r>
              <a:rPr lang="en-US" altLang="zh-TW" dirty="0" smtClean="0"/>
              <a:t>/Arial#32</a:t>
            </a:r>
            <a:r>
              <a:rPr lang="zh-TW" altLang="en-US" dirty="0" smtClean="0"/>
              <a:t>粗                                                                                                                     </a:t>
            </a:r>
            <a:endParaRPr lang="zh-TW" altLang="en-US" dirty="0"/>
          </a:p>
        </p:txBody>
      </p:sp>
      <p:sp>
        <p:nvSpPr>
          <p:cNvPr id="11" name="文字版面配置區 6"/>
          <p:cNvSpPr>
            <a:spLocks noGrp="1"/>
          </p:cNvSpPr>
          <p:nvPr>
            <p:ph type="body" sz="quarter" idx="13" hasCustomPrompt="1"/>
          </p:nvPr>
        </p:nvSpPr>
        <p:spPr>
          <a:xfrm>
            <a:off x="539552" y="827999"/>
            <a:ext cx="8460000" cy="43200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2800" b="1"/>
            </a:lvl2pPr>
            <a:lvl3pPr marL="914400" indent="0">
              <a:buNone/>
              <a:defRPr sz="2800" b="1"/>
            </a:lvl3pPr>
            <a:lvl4pPr marL="1371600" indent="0">
              <a:buNone/>
              <a:defRPr sz="2800" b="1"/>
            </a:lvl4pPr>
            <a:lvl5pPr marL="1828800" indent="0">
              <a:buNone/>
              <a:defRPr sz="2800" b="1"/>
            </a:lvl5pPr>
          </a:lstStyle>
          <a:p>
            <a:pPr lvl="0"/>
            <a:r>
              <a:rPr lang="zh-TW" altLang="en-US" dirty="0" smtClean="0"/>
              <a:t>按一下新增副標     微軟正黑</a:t>
            </a:r>
            <a:r>
              <a:rPr lang="en-US" altLang="zh-TW" dirty="0" smtClean="0"/>
              <a:t>/Arial#24</a:t>
            </a:r>
            <a:r>
              <a:rPr lang="zh-TW" altLang="en-US" dirty="0" smtClean="0"/>
              <a:t>粗</a:t>
            </a:r>
            <a:endParaRPr lang="zh-TW" altLang="en-US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540000" y="1368000"/>
            <a:ext cx="8280000" cy="4680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FontTx/>
              <a:buBlip>
                <a:blip r:embed="rId2"/>
              </a:buBlip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4"/>
              </a:buBlip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5"/>
              </a:buBlip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6"/>
              </a:buBlip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按一下以編輯母片文字樣式微軟正黑</a:t>
            </a:r>
            <a:r>
              <a:rPr lang="en-US" altLang="zh-TW" dirty="0" smtClean="0"/>
              <a:t>/Arial#24</a:t>
            </a:r>
            <a:endParaRPr lang="zh-TW" altLang="en-US" dirty="0" smtClean="0"/>
          </a:p>
          <a:p>
            <a:pPr lvl="1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/Arial#20</a:t>
            </a:r>
            <a:endParaRPr lang="zh-TW" altLang="en-US" dirty="0" smtClean="0"/>
          </a:p>
          <a:p>
            <a:pPr lvl="2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/Arial#18</a:t>
            </a:r>
            <a:endParaRPr lang="zh-TW" altLang="en-US" dirty="0" smtClean="0"/>
          </a:p>
          <a:p>
            <a:pPr lvl="3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/Arial#16</a:t>
            </a:r>
            <a:endParaRPr lang="zh-TW" altLang="en-US" dirty="0" smtClean="0"/>
          </a:p>
          <a:p>
            <a:pPr lvl="4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9253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47D17-9CC5-4132-93FF-BC386DC7CE8E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76504" y="648000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5DB15934-782A-42B7-BBBC-08AB65C0E4F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1026" name="Picture 2" descr="X:\PPT\定案\final\內頁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78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75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64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CBA12-D887-4763-A571-3A99B4AF9009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76504" y="648000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5DB15934-782A-42B7-BBBC-08AB65C0E4F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2" name="Picture 2" descr="X:\PPT\sunplusPPT模版\淺版\底圖\淺內_2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1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21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3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BVLC/caffe.git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wig/swig.git" TargetMode="External"/><Relationship Id="rId2" Type="http://schemas.openxmlformats.org/officeDocument/2006/relationships/hyperlink" Target="https://github.com/swig/swig/wiki/Getting-Starte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rm.com/solutions/machine-learning-on-arm/developer-material/how-to-guides/cross-compiling-arm-nn-for-the-raspberry-pi-and-tensorflow/single-pag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2195736" y="2136338"/>
            <a:ext cx="6804264" cy="1384995"/>
          </a:xfrm>
        </p:spPr>
        <p:txBody>
          <a:bodyPr/>
          <a:lstStyle/>
          <a:p>
            <a:r>
              <a:rPr lang="en-US" altLang="zh-TW" dirty="0" err="1" smtClean="0"/>
              <a:t>ArmNN</a:t>
            </a:r>
            <a:r>
              <a:rPr lang="en-US" altLang="zh-TW" dirty="0" smtClean="0"/>
              <a:t> SDK Compile on SP7021</a:t>
            </a:r>
            <a:endParaRPr lang="zh-TW" altLang="en-US" sz="36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2376000" y="3621167"/>
            <a:ext cx="6624000" cy="461665"/>
          </a:xfrm>
        </p:spPr>
        <p:txBody>
          <a:bodyPr/>
          <a:lstStyle/>
          <a:p>
            <a:r>
              <a:rPr lang="en-US" altLang="zh-TW" dirty="0" smtClean="0"/>
              <a:t>Hugo Yu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3"/>
          </p:nvPr>
        </p:nvSpPr>
        <p:spPr>
          <a:xfrm>
            <a:off x="3650400" y="4140000"/>
            <a:ext cx="4320000" cy="369332"/>
          </a:xfrm>
        </p:spPr>
        <p:txBody>
          <a:bodyPr/>
          <a:lstStyle/>
          <a:p>
            <a:r>
              <a:rPr lang="en-US" altLang="zh-TW" dirty="0" smtClean="0"/>
              <a:t>2020/09/03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03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/>
              <a:t>Building ONNX</a:t>
            </a:r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/>
          </a:bodyPr>
          <a:lstStyle/>
          <a:p>
            <a:r>
              <a:rPr lang="en-US" altLang="zh-TW" dirty="0"/>
              <a:t>To build ONNX, enter the following commands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cd $</a:t>
            </a:r>
            <a:r>
              <a:rPr lang="en-US" altLang="zh-TW" dirty="0" smtClean="0"/>
              <a:t>BASEDIR/</a:t>
            </a:r>
            <a:r>
              <a:rPr lang="en-US" altLang="zh-TW" dirty="0" err="1" smtClean="0"/>
              <a:t>onnx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>
                <a:solidFill>
                  <a:srgbClr val="C00000"/>
                </a:solidFill>
              </a:rPr>
              <a:t>export LD_LIBRARY_PATH=$BASEDIR/</a:t>
            </a:r>
            <a:r>
              <a:rPr lang="en-US" altLang="zh-TW" dirty="0" err="1">
                <a:solidFill>
                  <a:srgbClr val="C00000"/>
                </a:solidFill>
              </a:rPr>
              <a:t>protobuf</a:t>
            </a:r>
            <a:r>
              <a:rPr lang="en-US" altLang="zh-TW" dirty="0">
                <a:solidFill>
                  <a:srgbClr val="C00000"/>
                </a:solidFill>
              </a:rPr>
              <a:t>-host/lib:$LD_LIBRARY_PATH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$BASEDIR/</a:t>
            </a:r>
            <a:r>
              <a:rPr lang="en-US" altLang="zh-TW" dirty="0" err="1"/>
              <a:t>protobuf</a:t>
            </a:r>
            <a:r>
              <a:rPr lang="en-US" altLang="zh-TW" dirty="0"/>
              <a:t>-host/bin/</a:t>
            </a:r>
            <a:r>
              <a:rPr lang="en-US" altLang="zh-TW" dirty="0" err="1"/>
              <a:t>protoc</a:t>
            </a:r>
            <a:r>
              <a:rPr lang="en-US" altLang="zh-TW" dirty="0"/>
              <a:t> </a:t>
            </a:r>
            <a:r>
              <a:rPr lang="en-US" altLang="zh-TW" dirty="0" err="1"/>
              <a:t>onnx</a:t>
            </a:r>
            <a:r>
              <a:rPr lang="en-US" altLang="zh-TW" dirty="0"/>
              <a:t>/</a:t>
            </a:r>
            <a:r>
              <a:rPr lang="en-US" altLang="zh-TW" dirty="0" err="1"/>
              <a:t>onnx.proto</a:t>
            </a:r>
            <a:r>
              <a:rPr lang="en-US" altLang="zh-TW" dirty="0"/>
              <a:t> --</a:t>
            </a:r>
            <a:r>
              <a:rPr lang="en-US" altLang="zh-TW" dirty="0" err="1"/>
              <a:t>proto_path</a:t>
            </a:r>
            <a:r>
              <a:rPr lang="en-US" altLang="zh-TW" dirty="0"/>
              <a:t>=. --</a:t>
            </a:r>
            <a:r>
              <a:rPr lang="en-US" altLang="zh-TW" dirty="0" err="1"/>
              <a:t>proto_path</a:t>
            </a:r>
            <a:r>
              <a:rPr lang="en-US" altLang="zh-TW" dirty="0"/>
              <a:t>=$BASEDIR/</a:t>
            </a:r>
            <a:r>
              <a:rPr lang="en-US" altLang="zh-TW" dirty="0" err="1"/>
              <a:t>protobuf</a:t>
            </a:r>
            <a:r>
              <a:rPr lang="en-US" altLang="zh-TW" dirty="0"/>
              <a:t>-host/include --</a:t>
            </a:r>
            <a:r>
              <a:rPr lang="en-US" altLang="zh-TW" dirty="0" err="1"/>
              <a:t>cpp_out</a:t>
            </a:r>
            <a:r>
              <a:rPr lang="en-US" altLang="zh-TW" dirty="0"/>
              <a:t> $</a:t>
            </a:r>
            <a:r>
              <a:rPr lang="en-US" altLang="zh-TW" dirty="0" smtClean="0"/>
              <a:t>BASEDIR/</a:t>
            </a:r>
            <a:r>
              <a:rPr lang="en-US" altLang="zh-TW" dirty="0" err="1" smtClean="0"/>
              <a:t>onnx</a:t>
            </a: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662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10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Building </a:t>
            </a:r>
            <a:r>
              <a:rPr lang="en-US" altLang="zh-TW" dirty="0" err="1" smtClean="0"/>
              <a:t>FlatBuffers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/>
          </a:bodyPr>
          <a:lstStyle/>
          <a:p>
            <a:r>
              <a:rPr lang="en-US" altLang="zh-TW" dirty="0"/>
              <a:t>To build </a:t>
            </a:r>
            <a:r>
              <a:rPr lang="en-US" altLang="zh-TW" dirty="0" err="1"/>
              <a:t>FlatBuffers</a:t>
            </a:r>
            <a:r>
              <a:rPr lang="en-US" altLang="zh-TW" dirty="0"/>
              <a:t> for </a:t>
            </a:r>
            <a:r>
              <a:rPr lang="en-US" altLang="zh-TW" dirty="0" smtClean="0"/>
              <a:t>SP7021, </a:t>
            </a:r>
            <a:r>
              <a:rPr lang="en-US" altLang="zh-TW" dirty="0"/>
              <a:t>enter the following </a:t>
            </a:r>
            <a:r>
              <a:rPr lang="en-US" altLang="zh-TW" dirty="0" smtClean="0"/>
              <a:t>commands: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cd $BASEDIR/flatbuffers-1.10.0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/>
              <a:t>rm</a:t>
            </a:r>
            <a:r>
              <a:rPr lang="en-US" altLang="zh-TW" dirty="0"/>
              <a:t> -f </a:t>
            </a:r>
            <a:r>
              <a:rPr lang="en-US" altLang="zh-TW" dirty="0" smtClean="0"/>
              <a:t>CMakeCache.txt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/>
              <a:t>rm</a:t>
            </a:r>
            <a:r>
              <a:rPr lang="en-US" altLang="zh-TW" dirty="0"/>
              <a:t> -</a:t>
            </a:r>
            <a:r>
              <a:rPr lang="en-US" altLang="zh-TW" dirty="0" err="1"/>
              <a:t>rf</a:t>
            </a:r>
            <a:r>
              <a:rPr lang="en-US" altLang="zh-TW" dirty="0"/>
              <a:t> </a:t>
            </a:r>
            <a:r>
              <a:rPr lang="en-US" altLang="zh-TW" dirty="0" smtClean="0"/>
              <a:t>build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 smtClean="0"/>
              <a:t>mkdir</a:t>
            </a:r>
            <a:r>
              <a:rPr lang="en-US" altLang="zh-TW" dirty="0" smtClean="0"/>
              <a:t> build &amp;&amp; cd build</a:t>
            </a:r>
          </a:p>
          <a:p>
            <a:pPr lvl="1"/>
            <a:r>
              <a:rPr lang="en-US" altLang="zh-TW" b="1" dirty="0" smtClean="0"/>
              <a:t>$</a:t>
            </a:r>
            <a:r>
              <a:rPr lang="en-US" altLang="zh-TW" dirty="0"/>
              <a:t> </a:t>
            </a:r>
            <a:r>
              <a:rPr lang="en-US" altLang="zh-TW" dirty="0" err="1"/>
              <a:t>cmake</a:t>
            </a:r>
            <a:r>
              <a:rPr lang="en-US" altLang="zh-TW" dirty="0"/>
              <a:t> .. -DFLATBUFFERS_BUILD_FLATC=1 -DCMAKE_INSTALL_PREFIX:PATH=$</a:t>
            </a:r>
            <a:r>
              <a:rPr lang="en-US" altLang="zh-TW" dirty="0" smtClean="0"/>
              <a:t>BASEDIR/</a:t>
            </a:r>
            <a:r>
              <a:rPr lang="en-US" altLang="zh-TW" dirty="0" err="1" smtClean="0"/>
              <a:t>flatbuffers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make –</a:t>
            </a:r>
            <a:r>
              <a:rPr lang="en-US" altLang="zh-TW" dirty="0"/>
              <a:t>j4 all            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This action will take </a:t>
            </a:r>
            <a:r>
              <a:rPr lang="en-US" altLang="zh-TW" dirty="0">
                <a:solidFill>
                  <a:srgbClr val="FF00FF"/>
                </a:solidFill>
              </a:rPr>
              <a:t>19m49.516s</a:t>
            </a:r>
            <a:endParaRPr lang="en-US" altLang="zh-TW" dirty="0" smtClean="0">
              <a:solidFill>
                <a:srgbClr val="FF00FF"/>
              </a:solidFill>
            </a:endParaRPr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make install</a:t>
            </a:r>
          </a:p>
        </p:txBody>
      </p:sp>
    </p:spTree>
    <p:extLst>
      <p:ext uri="{BB962C8B-B14F-4D97-AF65-F5344CB8AC3E}">
        <p14:creationId xmlns:p14="http://schemas.microsoft.com/office/powerpoint/2010/main" val="8184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11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/>
              <a:t>Build </a:t>
            </a:r>
            <a:r>
              <a:rPr lang="en-US" altLang="zh-TW" dirty="0" err="1"/>
              <a:t>TensorFlow</a:t>
            </a:r>
            <a:r>
              <a:rPr lang="en-US" altLang="zh-TW" dirty="0"/>
              <a:t> Lite</a:t>
            </a:r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To </a:t>
            </a:r>
            <a:r>
              <a:rPr lang="en-US" altLang="zh-TW" dirty="0"/>
              <a:t>build </a:t>
            </a:r>
            <a:r>
              <a:rPr lang="en-US" altLang="zh-TW" dirty="0" err="1"/>
              <a:t>TensorFlow</a:t>
            </a:r>
            <a:r>
              <a:rPr lang="en-US" altLang="zh-TW" dirty="0"/>
              <a:t> Lite, enter the following commands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cd </a:t>
            </a:r>
            <a:r>
              <a:rPr lang="en-US" altLang="zh-TW" dirty="0"/>
              <a:t>$</a:t>
            </a:r>
            <a:r>
              <a:rPr lang="en-US" altLang="zh-TW" dirty="0" smtClean="0"/>
              <a:t>BASEDIR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mkdir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tflite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cd </a:t>
            </a:r>
            <a:r>
              <a:rPr lang="en-US" altLang="zh-TW" dirty="0" err="1" smtClean="0"/>
              <a:t>tflite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cp</a:t>
            </a:r>
            <a:r>
              <a:rPr lang="en-US" altLang="zh-TW" dirty="0" smtClean="0"/>
              <a:t> </a:t>
            </a:r>
            <a:r>
              <a:rPr lang="en-US" altLang="zh-TW" dirty="0"/>
              <a:t>$BASEDIR/</a:t>
            </a:r>
            <a:r>
              <a:rPr lang="en-US" altLang="zh-TW" dirty="0" err="1"/>
              <a:t>tensorflow</a:t>
            </a:r>
            <a:r>
              <a:rPr lang="en-US" altLang="zh-TW" dirty="0"/>
              <a:t>/</a:t>
            </a:r>
            <a:r>
              <a:rPr lang="en-US" altLang="zh-TW" dirty="0" err="1"/>
              <a:t>tensorflow</a:t>
            </a:r>
            <a:r>
              <a:rPr lang="en-US" altLang="zh-TW" dirty="0"/>
              <a:t>/lite/schema/</a:t>
            </a:r>
            <a:r>
              <a:rPr lang="en-US" altLang="zh-TW" dirty="0" err="1"/>
              <a:t>schema.fbs</a:t>
            </a:r>
            <a:r>
              <a:rPr lang="en-US" altLang="zh-TW" dirty="0"/>
              <a:t> 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$</a:t>
            </a:r>
            <a:r>
              <a:rPr lang="en-US" altLang="zh-TW" dirty="0"/>
              <a:t>BASEDIR/flatbuffers-1.10.0/build/</a:t>
            </a:r>
            <a:r>
              <a:rPr lang="en-US" altLang="zh-TW" dirty="0" err="1"/>
              <a:t>flatc</a:t>
            </a:r>
            <a:r>
              <a:rPr lang="en-US" altLang="zh-TW" dirty="0"/>
              <a:t> -c --gen-object-</a:t>
            </a:r>
            <a:r>
              <a:rPr lang="en-US" altLang="zh-TW" dirty="0" err="1"/>
              <a:t>api</a:t>
            </a:r>
            <a:r>
              <a:rPr lang="en-US" altLang="zh-TW" dirty="0"/>
              <a:t> --reflect-types --reflect-names </a:t>
            </a:r>
            <a:r>
              <a:rPr lang="en-US" altLang="zh-TW" dirty="0" err="1" smtClean="0"/>
              <a:t>schema.fbs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287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540000" y="1368000"/>
            <a:ext cx="8496496" cy="5229352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dirty="0" smtClean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apt-get update</a:t>
            </a:r>
          </a:p>
          <a:p>
            <a:r>
              <a:rPr lang="en-US" altLang="zh-TW" dirty="0" smtClean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 smtClean="0"/>
              <a:t>git</a:t>
            </a:r>
            <a:r>
              <a:rPr lang="en-US" altLang="zh-TW" dirty="0"/>
              <a:t>                      </a:t>
            </a:r>
            <a:r>
              <a:rPr lang="en-US" altLang="zh-TW" dirty="0" smtClean="0"/>
              <a:t> 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1:2.20.1-2+deb10u3)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 smtClean="0"/>
              <a:t>libprotobuf</a:t>
            </a:r>
            <a:r>
              <a:rPr lang="en-US" altLang="zh-TW" dirty="0" smtClean="0"/>
              <a:t>-dev   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3.6.1.3-2+rpi1</a:t>
            </a:r>
            <a:r>
              <a:rPr lang="en-US" altLang="zh-TW" dirty="0" smtClean="0">
                <a:solidFill>
                  <a:srgbClr val="0000FF"/>
                </a:solidFill>
              </a:rPr>
              <a:t>)  </a:t>
            </a:r>
            <a:r>
              <a:rPr lang="en-US" altLang="zh-TW" dirty="0" smtClean="0">
                <a:solidFill>
                  <a:srgbClr val="FF0000"/>
                </a:solidFill>
              </a:rPr>
              <a:t>conflict with 3.5, don’t install</a:t>
            </a:r>
          </a:p>
          <a:p>
            <a:r>
              <a:rPr lang="en-US" altLang="zh-TW" dirty="0"/>
              <a:t>$ </a:t>
            </a:r>
            <a:r>
              <a:rPr lang="en-US" altLang="zh-TW" dirty="0" err="1"/>
              <a:t>sudo</a:t>
            </a:r>
            <a:r>
              <a:rPr lang="en-US" altLang="zh-TW" dirty="0"/>
              <a:t> apt-get install </a:t>
            </a:r>
            <a:r>
              <a:rPr lang="en-US" altLang="zh-TW" dirty="0" err="1"/>
              <a:t>libleveldb</a:t>
            </a:r>
            <a:r>
              <a:rPr lang="en-US" altLang="zh-TW" dirty="0"/>
              <a:t>-dev </a:t>
            </a:r>
            <a:r>
              <a:rPr lang="en-US" altLang="zh-TW" dirty="0" smtClean="0"/>
              <a:t>        </a:t>
            </a:r>
            <a:r>
              <a:rPr lang="en-US" altLang="zh-TW" dirty="0" smtClean="0">
                <a:solidFill>
                  <a:srgbClr val="0000FF"/>
                </a:solidFill>
              </a:rPr>
              <a:t>(1.20-2.1</a:t>
            </a:r>
            <a:r>
              <a:rPr lang="en-US" altLang="zh-TW" dirty="0">
                <a:solidFill>
                  <a:srgbClr val="0000FF"/>
                </a:solidFill>
              </a:rPr>
              <a:t>)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r>
              <a:rPr lang="en-US" altLang="zh-TW" dirty="0"/>
              <a:t>$ </a:t>
            </a:r>
            <a:r>
              <a:rPr lang="en-US" altLang="zh-TW" dirty="0" err="1"/>
              <a:t>sudo</a:t>
            </a:r>
            <a:r>
              <a:rPr lang="en-US" altLang="zh-TW" dirty="0"/>
              <a:t> apt-get install </a:t>
            </a:r>
            <a:r>
              <a:rPr lang="en-US" altLang="zh-TW" dirty="0" err="1"/>
              <a:t>libsnappy</a:t>
            </a:r>
            <a:r>
              <a:rPr lang="en-US" altLang="zh-TW" dirty="0"/>
              <a:t>-dev </a:t>
            </a:r>
            <a:r>
              <a:rPr lang="en-US" altLang="zh-TW" dirty="0" smtClean="0"/>
              <a:t>    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1.1.7-1)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r>
              <a:rPr lang="en-US" altLang="zh-TW" dirty="0"/>
              <a:t>$ </a:t>
            </a:r>
            <a:r>
              <a:rPr lang="en-US" altLang="zh-TW" dirty="0" err="1"/>
              <a:t>sudo</a:t>
            </a:r>
            <a:r>
              <a:rPr lang="en-US" altLang="zh-TW" dirty="0"/>
              <a:t> apt-get install </a:t>
            </a:r>
            <a:r>
              <a:rPr lang="en-US" altLang="zh-TW" dirty="0" err="1"/>
              <a:t>libopencv</a:t>
            </a:r>
            <a:r>
              <a:rPr lang="en-US" altLang="zh-TW" dirty="0"/>
              <a:t>-dev </a:t>
            </a:r>
            <a:r>
              <a:rPr lang="en-US" altLang="zh-TW" dirty="0" smtClean="0"/>
              <a:t>    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3.2.0+dfsg-6)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r>
              <a:rPr lang="en-US" altLang="zh-TW" dirty="0"/>
              <a:t>$ </a:t>
            </a:r>
            <a:r>
              <a:rPr lang="en-US" altLang="zh-TW" dirty="0" err="1">
                <a:solidFill>
                  <a:srgbClr val="FF0000"/>
                </a:solidFill>
              </a:rPr>
              <a:t>sudo</a:t>
            </a:r>
            <a:r>
              <a:rPr lang="en-US" altLang="zh-TW" dirty="0">
                <a:solidFill>
                  <a:srgbClr val="FF0000"/>
                </a:solidFill>
              </a:rPr>
              <a:t> apt-get install libhdf5-dev </a:t>
            </a:r>
            <a:r>
              <a:rPr lang="en-US" altLang="zh-TW" dirty="0" smtClean="0">
                <a:solidFill>
                  <a:srgbClr val="FF0000"/>
                </a:solidFill>
              </a:rPr>
              <a:t>         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1.10.4+repack-10)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/>
              <a:t>protobuf</a:t>
            </a:r>
            <a:r>
              <a:rPr lang="en-US" altLang="zh-TW" dirty="0"/>
              <a:t>-compiler </a:t>
            </a: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3.6.1.3-2+rpi1</a:t>
            </a:r>
            <a:r>
              <a:rPr lang="en-US" altLang="zh-TW" dirty="0" smtClean="0">
                <a:solidFill>
                  <a:srgbClr val="0000FF"/>
                </a:solidFill>
              </a:rPr>
              <a:t>) </a:t>
            </a:r>
            <a:r>
              <a:rPr lang="en-US" altLang="zh-TW" dirty="0">
                <a:solidFill>
                  <a:srgbClr val="FF0000"/>
                </a:solidFill>
              </a:rPr>
              <a:t>conflict with </a:t>
            </a:r>
            <a:r>
              <a:rPr lang="en-US" altLang="zh-TW" dirty="0" smtClean="0">
                <a:solidFill>
                  <a:srgbClr val="FF0000"/>
                </a:solidFill>
              </a:rPr>
              <a:t>3.5, </a:t>
            </a:r>
            <a:r>
              <a:rPr lang="en-US" altLang="zh-TW" dirty="0">
                <a:solidFill>
                  <a:srgbClr val="FF0000"/>
                </a:solidFill>
              </a:rPr>
              <a:t>don’t install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--no-install-recommends </a:t>
            </a:r>
            <a:r>
              <a:rPr lang="en-US" altLang="zh-TW" dirty="0" err="1" smtClean="0"/>
              <a:t>libboost</a:t>
            </a:r>
            <a:r>
              <a:rPr lang="en-US" altLang="zh-TW" dirty="0" smtClean="0"/>
              <a:t>-all-dev </a:t>
            </a:r>
            <a:r>
              <a:rPr lang="en-US" altLang="zh-TW" dirty="0"/>
              <a:t>     </a:t>
            </a:r>
            <a:r>
              <a:rPr lang="en-US" altLang="zh-TW" dirty="0">
                <a:solidFill>
                  <a:srgbClr val="0000FF"/>
                </a:solidFill>
              </a:rPr>
              <a:t>(</a:t>
            </a:r>
            <a:r>
              <a:rPr lang="en-US" altLang="zh-TW" dirty="0" smtClean="0">
                <a:solidFill>
                  <a:srgbClr val="0000FF"/>
                </a:solidFill>
              </a:rPr>
              <a:t>1.67.0)</a:t>
            </a:r>
          </a:p>
          <a:p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/>
              <a:t>libatlas</a:t>
            </a:r>
            <a:r>
              <a:rPr lang="en-US" altLang="zh-TW" dirty="0"/>
              <a:t>-base-dev </a:t>
            </a:r>
            <a:r>
              <a:rPr lang="en-US" altLang="zh-TW" dirty="0" smtClean="0"/>
              <a:t> 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3.10.3-8+rpi1)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python-dev </a:t>
            </a:r>
            <a:r>
              <a:rPr lang="en-US" altLang="zh-TW" dirty="0" smtClean="0"/>
              <a:t>           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2.7.16-1</a:t>
            </a:r>
            <a:r>
              <a:rPr lang="en-US" altLang="zh-TW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altLang="zh-TW" dirty="0"/>
              <a:t>$ </a:t>
            </a:r>
            <a:r>
              <a:rPr lang="en-US" altLang="zh-TW" dirty="0" err="1"/>
              <a:t>sudo</a:t>
            </a:r>
            <a:r>
              <a:rPr lang="en-US" altLang="zh-TW" dirty="0"/>
              <a:t> apt-get install python3-dev </a:t>
            </a:r>
            <a:r>
              <a:rPr lang="en-US" altLang="zh-TW" dirty="0" smtClean="0"/>
              <a:t>         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3.7.3-1)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</a:t>
            </a:r>
            <a:r>
              <a:rPr lang="en-US" altLang="zh-TW" dirty="0" smtClean="0"/>
              <a:t>install </a:t>
            </a:r>
            <a:r>
              <a:rPr lang="en-US" altLang="zh-TW" dirty="0" err="1"/>
              <a:t>libgflags</a:t>
            </a:r>
            <a:r>
              <a:rPr lang="en-US" altLang="zh-TW" dirty="0"/>
              <a:t>-dev </a:t>
            </a:r>
            <a:r>
              <a:rPr lang="en-US" altLang="zh-TW" dirty="0" smtClean="0"/>
              <a:t>         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2.2.2-1)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r>
              <a:rPr lang="en-US" altLang="zh-TW" dirty="0"/>
              <a:t>$ </a:t>
            </a:r>
            <a:r>
              <a:rPr lang="en-US" altLang="zh-TW" dirty="0" err="1"/>
              <a:t>sudo</a:t>
            </a:r>
            <a:r>
              <a:rPr lang="en-US" altLang="zh-TW" dirty="0"/>
              <a:t> apt-get install </a:t>
            </a:r>
            <a:r>
              <a:rPr lang="en-US" altLang="zh-TW" dirty="0" err="1"/>
              <a:t>libgoogle</a:t>
            </a:r>
            <a:r>
              <a:rPr lang="en-US" altLang="zh-TW" dirty="0"/>
              <a:t>-</a:t>
            </a:r>
            <a:r>
              <a:rPr lang="en-US" altLang="zh-TW" dirty="0" err="1"/>
              <a:t>glog</a:t>
            </a:r>
            <a:r>
              <a:rPr lang="en-US" altLang="zh-TW" dirty="0"/>
              <a:t>-dev </a:t>
            </a:r>
            <a:r>
              <a:rPr lang="en-US" altLang="zh-TW" dirty="0" smtClean="0"/>
              <a:t>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0.3.5-1)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r>
              <a:rPr lang="en-US" altLang="zh-TW" dirty="0"/>
              <a:t>$ </a:t>
            </a:r>
            <a:r>
              <a:rPr lang="en-US" altLang="zh-TW" dirty="0" err="1"/>
              <a:t>sudo</a:t>
            </a:r>
            <a:r>
              <a:rPr lang="en-US" altLang="zh-TW" dirty="0"/>
              <a:t> apt-get install </a:t>
            </a:r>
            <a:r>
              <a:rPr lang="en-US" altLang="zh-TW" dirty="0" err="1" smtClean="0"/>
              <a:t>liblmdb</a:t>
            </a:r>
            <a:r>
              <a:rPr lang="en-US" altLang="zh-TW" dirty="0"/>
              <a:t>-dev </a:t>
            </a:r>
            <a:r>
              <a:rPr lang="en-US" altLang="zh-TW" dirty="0" smtClean="0"/>
              <a:t>           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0.9.22-1)</a:t>
            </a:r>
            <a:endParaRPr lang="en-US" altLang="zh-TW" dirty="0" smtClean="0">
              <a:solidFill>
                <a:srgbClr val="0000FF"/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12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Installing Prerequisites for </a:t>
            </a:r>
            <a:r>
              <a:rPr lang="en-US" altLang="zh-TW" dirty="0" err="1" smtClean="0"/>
              <a:t>Caffe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00FF"/>
                </a:solidFill>
              </a:rPr>
              <a:t>(Extra Item for </a:t>
            </a:r>
            <a:r>
              <a:rPr lang="en-US" altLang="zh-TW" dirty="0" err="1" smtClean="0">
                <a:solidFill>
                  <a:srgbClr val="0000FF"/>
                </a:solidFill>
              </a:rPr>
              <a:t>PyArmNN</a:t>
            </a:r>
            <a:r>
              <a:rPr lang="en-US" altLang="zh-TW" dirty="0" smtClean="0">
                <a:solidFill>
                  <a:srgbClr val="0000FF"/>
                </a:solidFill>
              </a:rPr>
              <a:t>)</a:t>
            </a:r>
            <a:endParaRPr lang="en-US" altLang="zh-TW" dirty="0">
              <a:solidFill>
                <a:srgbClr val="0000FF"/>
              </a:solidFill>
            </a:endParaRPr>
          </a:p>
        </p:txBody>
      </p:sp>
      <p:cxnSp>
        <p:nvCxnSpPr>
          <p:cNvPr id="3" name="直線接點 2"/>
          <p:cNvCxnSpPr/>
          <p:nvPr/>
        </p:nvCxnSpPr>
        <p:spPr>
          <a:xfrm>
            <a:off x="467544" y="2168860"/>
            <a:ext cx="80648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467544" y="3645024"/>
            <a:ext cx="822969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07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540000" y="1700808"/>
            <a:ext cx="8496496" cy="5040560"/>
          </a:xfrm>
        </p:spPr>
        <p:txBody>
          <a:bodyPr>
            <a:normAutofit fontScale="47500" lnSpcReduction="20000"/>
          </a:bodyPr>
          <a:lstStyle/>
          <a:p>
            <a:r>
              <a:rPr lang="en-US" altLang="zh-TW" dirty="0" smtClean="0"/>
              <a:t>Download </a:t>
            </a:r>
            <a:r>
              <a:rPr lang="en-US" altLang="zh-TW" dirty="0" err="1" smtClean="0"/>
              <a:t>Caffe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cd $BASEDIR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/>
              <a:t>git</a:t>
            </a:r>
            <a:r>
              <a:rPr lang="en-US" altLang="zh-TW" dirty="0"/>
              <a:t> clone </a:t>
            </a:r>
            <a:r>
              <a:rPr lang="en-US" altLang="zh-TW" u="sng" dirty="0">
                <a:hlinkClick r:id="rId2"/>
              </a:rPr>
              <a:t>https://</a:t>
            </a:r>
            <a:r>
              <a:rPr lang="en-US" altLang="zh-TW" u="sng" dirty="0" smtClean="0">
                <a:hlinkClick r:id="rId2"/>
              </a:rPr>
              <a:t>github.com/BVLC/caffe.git</a:t>
            </a:r>
            <a:endParaRPr lang="en-US" altLang="zh-TW" u="sng" dirty="0" smtClean="0"/>
          </a:p>
          <a:p>
            <a:r>
              <a:rPr lang="en-US" altLang="zh-TW" dirty="0" smtClean="0"/>
              <a:t>Installation reference to </a:t>
            </a:r>
            <a:r>
              <a:rPr lang="en-US" altLang="zh-TW" dirty="0" smtClean="0">
                <a:solidFill>
                  <a:srgbClr val="0000FF"/>
                </a:solidFill>
              </a:rPr>
              <a:t>http</a:t>
            </a:r>
            <a:r>
              <a:rPr lang="en-US" altLang="zh-TW" dirty="0">
                <a:solidFill>
                  <a:srgbClr val="0000FF"/>
                </a:solidFill>
              </a:rPr>
              <a:t>://</a:t>
            </a:r>
            <a:r>
              <a:rPr lang="en-US" altLang="zh-TW" dirty="0" smtClean="0">
                <a:solidFill>
                  <a:srgbClr val="0000FF"/>
                </a:solidFill>
              </a:rPr>
              <a:t>caffe.berkeleyvision.org/installation.html</a:t>
            </a:r>
          </a:p>
          <a:p>
            <a:pPr lvl="1"/>
            <a:r>
              <a:rPr lang="en-US" altLang="zh-TW" dirty="0" smtClean="0"/>
              <a:t>Compilation with Make:</a:t>
            </a:r>
          </a:p>
          <a:p>
            <a:pPr lvl="2"/>
            <a:r>
              <a:rPr lang="en-US" altLang="zh-TW" dirty="0" smtClean="0"/>
              <a:t>$ </a:t>
            </a:r>
            <a:r>
              <a:rPr lang="en-US" altLang="zh-TW" dirty="0"/>
              <a:t>cd </a:t>
            </a:r>
            <a:r>
              <a:rPr lang="en-US" altLang="zh-TW" dirty="0" err="1" smtClean="0"/>
              <a:t>caffe</a:t>
            </a:r>
            <a:endParaRPr lang="en-US" altLang="zh-TW" dirty="0"/>
          </a:p>
          <a:p>
            <a:pPr lvl="2"/>
            <a:r>
              <a:rPr lang="en-US" altLang="zh-TW" dirty="0"/>
              <a:t>$ </a:t>
            </a:r>
            <a:r>
              <a:rPr lang="en-US" altLang="zh-TW" dirty="0" err="1"/>
              <a:t>cp</a:t>
            </a:r>
            <a:r>
              <a:rPr lang="en-US" altLang="zh-TW" dirty="0"/>
              <a:t> </a:t>
            </a:r>
            <a:r>
              <a:rPr lang="en-US" altLang="zh-TW" dirty="0" err="1"/>
              <a:t>Makefile.config.example</a:t>
            </a:r>
            <a:r>
              <a:rPr lang="en-US" altLang="zh-TW" dirty="0"/>
              <a:t> </a:t>
            </a:r>
            <a:r>
              <a:rPr lang="en-US" altLang="zh-TW" dirty="0" err="1" smtClean="0"/>
              <a:t>Makefile.config</a:t>
            </a:r>
            <a:endParaRPr lang="en-US" altLang="zh-TW" dirty="0"/>
          </a:p>
          <a:p>
            <a:pPr lvl="2"/>
            <a:r>
              <a:rPr lang="en-US" altLang="zh-TW" dirty="0"/>
              <a:t>$ </a:t>
            </a:r>
            <a:r>
              <a:rPr lang="en-US" altLang="zh-TW" dirty="0" smtClean="0"/>
              <a:t>vi </a:t>
            </a:r>
            <a:r>
              <a:rPr lang="en-US" altLang="zh-TW" dirty="0" err="1" smtClean="0"/>
              <a:t>Makefile.config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CPU_ONLY </a:t>
            </a:r>
            <a:r>
              <a:rPr lang="en-US" altLang="zh-TW" dirty="0"/>
              <a:t>:= </a:t>
            </a:r>
            <a:r>
              <a:rPr lang="en-US" altLang="zh-TW" dirty="0" smtClean="0"/>
              <a:t>1    </a:t>
            </a:r>
            <a:r>
              <a:rPr lang="en-US" altLang="zh-TW" dirty="0" smtClean="0">
                <a:solidFill>
                  <a:srgbClr val="0000FF"/>
                </a:solidFill>
              </a:rPr>
              <a:t>← remove #</a:t>
            </a:r>
          </a:p>
          <a:p>
            <a:pPr marL="914400" lvl="2" indent="0">
              <a:buNone/>
            </a:pPr>
            <a:r>
              <a:rPr lang="en-US" altLang="zh-TW" dirty="0" smtClean="0"/>
              <a:t>       OPENCV_VERSION </a:t>
            </a:r>
            <a:r>
              <a:rPr lang="en-US" altLang="zh-TW" dirty="0"/>
              <a:t>:= </a:t>
            </a:r>
            <a:r>
              <a:rPr lang="en-US" altLang="zh-TW" dirty="0" smtClean="0"/>
              <a:t>3     </a:t>
            </a:r>
            <a:r>
              <a:rPr lang="en-US" altLang="zh-TW" dirty="0">
                <a:solidFill>
                  <a:srgbClr val="0000FF"/>
                </a:solidFill>
              </a:rPr>
              <a:t>← remove #</a:t>
            </a:r>
          </a:p>
          <a:p>
            <a:pPr marL="914400" lvl="2" indent="0">
              <a:buNone/>
            </a:pPr>
            <a:r>
              <a:rPr lang="en-US" altLang="zh-TW" dirty="0" smtClean="0"/>
              <a:t>       </a:t>
            </a:r>
            <a:r>
              <a:rPr lang="en-US" altLang="zh-TW" dirty="0" smtClean="0">
                <a:solidFill>
                  <a:srgbClr val="FF0000"/>
                </a:solidFill>
              </a:rPr>
              <a:t>#</a:t>
            </a:r>
            <a:r>
              <a:rPr lang="en-US" altLang="zh-TW" dirty="0"/>
              <a:t>PYTHON_INCLUDE := /</a:t>
            </a:r>
            <a:r>
              <a:rPr lang="en-US" altLang="zh-TW" dirty="0" err="1"/>
              <a:t>usr</a:t>
            </a:r>
            <a:r>
              <a:rPr lang="en-US" altLang="zh-TW" dirty="0"/>
              <a:t>/include/python2.7 </a:t>
            </a:r>
            <a:r>
              <a:rPr lang="en-US" altLang="zh-TW" dirty="0" smtClean="0"/>
              <a:t>\                                 </a:t>
            </a:r>
            <a:r>
              <a:rPr lang="en-US" altLang="zh-TW" dirty="0" smtClean="0">
                <a:solidFill>
                  <a:srgbClr val="0000FF"/>
                </a:solidFill>
              </a:rPr>
              <a:t>← add#</a:t>
            </a:r>
            <a:endParaRPr lang="en-US" altLang="zh-TW" dirty="0"/>
          </a:p>
          <a:p>
            <a:pPr marL="914400" lvl="2" indent="0">
              <a:buNone/>
            </a:pPr>
            <a:r>
              <a:rPr lang="en-US" altLang="zh-TW" dirty="0" smtClean="0"/>
              <a:t>       </a:t>
            </a:r>
            <a:r>
              <a:rPr lang="en-US" altLang="zh-TW" dirty="0" smtClean="0">
                <a:solidFill>
                  <a:srgbClr val="FF0000"/>
                </a:solidFill>
              </a:rPr>
              <a:t>#</a:t>
            </a:r>
            <a:r>
              <a:rPr lang="en-US" altLang="zh-TW" dirty="0" smtClean="0"/>
              <a:t>               </a:t>
            </a:r>
            <a:r>
              <a:rPr lang="en-US" altLang="zh-TW" dirty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/lib/python2.7/</a:t>
            </a:r>
            <a:r>
              <a:rPr lang="en-US" altLang="zh-TW" dirty="0" err="1" smtClean="0"/>
              <a:t>dist</a:t>
            </a:r>
            <a:r>
              <a:rPr lang="en-US" altLang="zh-TW" dirty="0" smtClean="0"/>
              <a:t>-packages/</a:t>
            </a:r>
            <a:r>
              <a:rPr lang="en-US" altLang="zh-TW" dirty="0" err="1" smtClean="0"/>
              <a:t>numpy</a:t>
            </a:r>
            <a:r>
              <a:rPr lang="en-US" altLang="zh-TW" dirty="0" smtClean="0"/>
              <a:t>/core/include          </a:t>
            </a:r>
            <a:r>
              <a:rPr lang="en-US" altLang="zh-TW" dirty="0">
                <a:solidFill>
                  <a:srgbClr val="0000FF"/>
                </a:solidFill>
              </a:rPr>
              <a:t>← add</a:t>
            </a:r>
            <a:r>
              <a:rPr lang="en-US" altLang="zh-TW" dirty="0" smtClean="0">
                <a:solidFill>
                  <a:srgbClr val="0000FF"/>
                </a:solidFill>
              </a:rPr>
              <a:t>#</a:t>
            </a:r>
          </a:p>
          <a:p>
            <a:pPr marL="914400" lvl="2" indent="0">
              <a:buNone/>
            </a:pPr>
            <a:r>
              <a:rPr lang="en-US" altLang="zh-TW" dirty="0" smtClean="0"/>
              <a:t>       PYTHON_LIBRARIES </a:t>
            </a:r>
            <a:r>
              <a:rPr lang="en-US" altLang="zh-TW" dirty="0"/>
              <a:t>:= boost_python3</a:t>
            </a:r>
            <a:r>
              <a:rPr lang="en-US" altLang="zh-TW" dirty="0">
                <a:solidFill>
                  <a:srgbClr val="FF0000"/>
                </a:solidFill>
              </a:rPr>
              <a:t>7</a:t>
            </a:r>
            <a:r>
              <a:rPr lang="en-US" altLang="zh-TW" dirty="0"/>
              <a:t> </a:t>
            </a:r>
            <a:r>
              <a:rPr lang="en-US" altLang="zh-TW" dirty="0" smtClean="0"/>
              <a:t>python3.</a:t>
            </a:r>
            <a:r>
              <a:rPr lang="en-US" altLang="zh-TW" dirty="0" smtClean="0">
                <a:solidFill>
                  <a:srgbClr val="FF0000"/>
                </a:solidFill>
              </a:rPr>
              <a:t>7</a:t>
            </a:r>
            <a:r>
              <a:rPr lang="en-US" altLang="zh-TW" dirty="0" smtClean="0"/>
              <a:t>m                        </a:t>
            </a:r>
            <a:r>
              <a:rPr lang="en-US" altLang="zh-TW" dirty="0" smtClean="0">
                <a:solidFill>
                  <a:srgbClr val="0000FF"/>
                </a:solidFill>
              </a:rPr>
              <a:t>← </a:t>
            </a:r>
            <a:r>
              <a:rPr lang="en-US" altLang="zh-TW" dirty="0">
                <a:solidFill>
                  <a:srgbClr val="0000FF"/>
                </a:solidFill>
              </a:rPr>
              <a:t>remove </a:t>
            </a:r>
            <a:r>
              <a:rPr lang="en-US" altLang="zh-TW" dirty="0" smtClean="0">
                <a:solidFill>
                  <a:srgbClr val="0000FF"/>
                </a:solidFill>
              </a:rPr>
              <a:t>#</a:t>
            </a:r>
            <a:endParaRPr lang="en-US" altLang="zh-TW" dirty="0"/>
          </a:p>
          <a:p>
            <a:pPr marL="914400" lvl="2" indent="0">
              <a:buNone/>
            </a:pPr>
            <a:r>
              <a:rPr lang="en-US" altLang="zh-TW" dirty="0" smtClean="0"/>
              <a:t>       PYTHON_INCLUDE </a:t>
            </a:r>
            <a:r>
              <a:rPr lang="en-US" altLang="zh-TW" dirty="0"/>
              <a:t>:= /</a:t>
            </a:r>
            <a:r>
              <a:rPr lang="en-US" altLang="zh-TW" dirty="0" err="1"/>
              <a:t>usr</a:t>
            </a:r>
            <a:r>
              <a:rPr lang="en-US" altLang="zh-TW" dirty="0"/>
              <a:t>/include/python3.</a:t>
            </a:r>
            <a:r>
              <a:rPr lang="en-US" altLang="zh-TW" dirty="0">
                <a:solidFill>
                  <a:srgbClr val="FF0000"/>
                </a:solidFill>
              </a:rPr>
              <a:t>7</a:t>
            </a:r>
            <a:r>
              <a:rPr lang="en-US" altLang="zh-TW" dirty="0"/>
              <a:t>m </a:t>
            </a:r>
            <a:r>
              <a:rPr lang="en-US" altLang="zh-TW" dirty="0" smtClean="0"/>
              <a:t>\                                </a:t>
            </a:r>
            <a:r>
              <a:rPr lang="en-US" altLang="zh-TW" dirty="0">
                <a:solidFill>
                  <a:srgbClr val="0000FF"/>
                </a:solidFill>
              </a:rPr>
              <a:t>← remove </a:t>
            </a:r>
            <a:r>
              <a:rPr lang="en-US" altLang="zh-TW" dirty="0" smtClean="0">
                <a:solidFill>
                  <a:srgbClr val="0000FF"/>
                </a:solidFill>
              </a:rPr>
              <a:t>#</a:t>
            </a:r>
            <a:endParaRPr lang="en-US" altLang="zh-TW" dirty="0"/>
          </a:p>
          <a:p>
            <a:pPr marL="914400" lvl="2" indent="0">
              <a:buNone/>
            </a:pPr>
            <a:r>
              <a:rPr lang="en-US" altLang="zh-TW" dirty="0"/>
              <a:t>       </a:t>
            </a:r>
            <a:r>
              <a:rPr lang="en-US" altLang="zh-TW" dirty="0" smtClean="0"/>
              <a:t>                  </a:t>
            </a:r>
            <a:r>
              <a:rPr lang="en-US" altLang="zh-TW" dirty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/lib/</a:t>
            </a:r>
            <a:r>
              <a:rPr lang="en-US" altLang="zh-TW" dirty="0" smtClean="0">
                <a:solidFill>
                  <a:srgbClr val="FF0000"/>
                </a:solidFill>
              </a:rPr>
              <a:t>python3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dist</a:t>
            </a:r>
            <a:r>
              <a:rPr lang="en-US" altLang="zh-TW" dirty="0" smtClean="0"/>
              <a:t>-packages/</a:t>
            </a:r>
            <a:r>
              <a:rPr lang="en-US" altLang="zh-TW" dirty="0" err="1" smtClean="0"/>
              <a:t>numpy</a:t>
            </a:r>
            <a:r>
              <a:rPr lang="en-US" altLang="zh-TW" dirty="0" smtClean="0"/>
              <a:t>/core/include            </a:t>
            </a:r>
            <a:r>
              <a:rPr lang="en-US" altLang="zh-TW" dirty="0" smtClean="0">
                <a:solidFill>
                  <a:srgbClr val="0000FF"/>
                </a:solidFill>
              </a:rPr>
              <a:t>← </a:t>
            </a:r>
            <a:r>
              <a:rPr lang="en-US" altLang="zh-TW" dirty="0">
                <a:solidFill>
                  <a:srgbClr val="0000FF"/>
                </a:solidFill>
              </a:rPr>
              <a:t>remove </a:t>
            </a:r>
            <a:r>
              <a:rPr lang="en-US" altLang="zh-TW" dirty="0" smtClean="0">
                <a:solidFill>
                  <a:srgbClr val="0000FF"/>
                </a:solidFill>
              </a:rPr>
              <a:t>#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INCLUDE_DIRS := </a:t>
            </a:r>
            <a:r>
              <a:rPr lang="en-US" altLang="zh-TW" dirty="0">
                <a:solidFill>
                  <a:srgbClr val="0000FF"/>
                </a:solidFill>
              </a:rPr>
              <a:t>/</a:t>
            </a:r>
            <a:r>
              <a:rPr lang="en-US" altLang="zh-TW" dirty="0" smtClean="0">
                <a:solidFill>
                  <a:srgbClr val="0000FF"/>
                </a:solidFill>
              </a:rPr>
              <a:t>home/</a:t>
            </a:r>
            <a:r>
              <a:rPr lang="en-US" altLang="zh-TW" dirty="0" err="1" smtClean="0">
                <a:solidFill>
                  <a:srgbClr val="0000FF"/>
                </a:solidFill>
              </a:rPr>
              <a:t>adminuser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armnn</a:t>
            </a:r>
            <a:r>
              <a:rPr lang="en-US" altLang="zh-TW" dirty="0" smtClean="0">
                <a:solidFill>
                  <a:srgbClr val="0000FF"/>
                </a:solidFill>
              </a:rPr>
              <a:t>-pi/</a:t>
            </a:r>
            <a:r>
              <a:rPr lang="en-US" altLang="zh-TW" dirty="0" err="1" smtClean="0">
                <a:solidFill>
                  <a:srgbClr val="0000FF"/>
                </a:solidFill>
              </a:rPr>
              <a:t>protobuf</a:t>
            </a:r>
            <a:r>
              <a:rPr lang="en-US" altLang="zh-TW" dirty="0" smtClean="0">
                <a:solidFill>
                  <a:srgbClr val="0000FF"/>
                </a:solidFill>
              </a:rPr>
              <a:t>-host/include </a:t>
            </a:r>
            <a:r>
              <a:rPr lang="en-US" altLang="zh-TW" dirty="0" smtClean="0"/>
              <a:t>$(PYTHON_INCLUDE)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/local/include 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usr</a:t>
            </a:r>
            <a:r>
              <a:rPr lang="en-US" altLang="zh-TW" dirty="0" smtClean="0">
                <a:solidFill>
                  <a:srgbClr val="0000FF"/>
                </a:solidFill>
              </a:rPr>
              <a:t>/include/hdf5/serial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LIBRARY_DIRS </a:t>
            </a:r>
            <a:r>
              <a:rPr lang="en-US" altLang="zh-TW" dirty="0"/>
              <a:t>:= </a:t>
            </a:r>
            <a:r>
              <a:rPr lang="en-US" altLang="zh-TW" dirty="0">
                <a:solidFill>
                  <a:srgbClr val="0000FF"/>
                </a:solidFill>
              </a:rPr>
              <a:t>/</a:t>
            </a:r>
            <a:r>
              <a:rPr lang="en-US" altLang="zh-TW" dirty="0" smtClean="0">
                <a:solidFill>
                  <a:srgbClr val="0000FF"/>
                </a:solidFill>
              </a:rPr>
              <a:t>home/</a:t>
            </a:r>
            <a:r>
              <a:rPr lang="en-US" altLang="zh-TW" dirty="0" err="1" smtClean="0">
                <a:solidFill>
                  <a:srgbClr val="0000FF"/>
                </a:solidFill>
              </a:rPr>
              <a:t>adminuser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armnn</a:t>
            </a:r>
            <a:r>
              <a:rPr lang="en-US" altLang="zh-TW" dirty="0" smtClean="0">
                <a:solidFill>
                  <a:srgbClr val="0000FF"/>
                </a:solidFill>
              </a:rPr>
              <a:t>-pi/</a:t>
            </a:r>
            <a:r>
              <a:rPr lang="en-US" altLang="zh-TW" dirty="0" err="1" smtClean="0">
                <a:solidFill>
                  <a:srgbClr val="0000FF"/>
                </a:solidFill>
              </a:rPr>
              <a:t>protobuf</a:t>
            </a:r>
            <a:r>
              <a:rPr lang="en-US" altLang="zh-TW" dirty="0" smtClean="0">
                <a:solidFill>
                  <a:srgbClr val="0000FF"/>
                </a:solidFill>
              </a:rPr>
              <a:t>-host/lib </a:t>
            </a:r>
            <a:r>
              <a:rPr lang="en-US" altLang="zh-TW" dirty="0" smtClean="0"/>
              <a:t>$(PYTHON_LIB) </a:t>
            </a:r>
            <a:r>
              <a:rPr lang="en-US" altLang="zh-TW" dirty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/local/lib 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usr</a:t>
            </a:r>
            <a:r>
              <a:rPr lang="en-US" altLang="zh-TW" dirty="0" smtClean="0">
                <a:solidFill>
                  <a:srgbClr val="0000FF"/>
                </a:solidFill>
              </a:rPr>
              <a:t>/lib /</a:t>
            </a:r>
            <a:r>
              <a:rPr lang="en-US" altLang="zh-TW" dirty="0" err="1" smtClean="0">
                <a:solidFill>
                  <a:srgbClr val="0000FF"/>
                </a:solidFill>
              </a:rPr>
              <a:t>usr</a:t>
            </a:r>
            <a:r>
              <a:rPr lang="en-US" altLang="zh-TW" dirty="0" smtClean="0">
                <a:solidFill>
                  <a:srgbClr val="0000FF"/>
                </a:solidFill>
              </a:rPr>
              <a:t>/lib/arm-</a:t>
            </a:r>
            <a:r>
              <a:rPr lang="en-US" altLang="zh-TW" dirty="0" err="1" smtClean="0">
                <a:solidFill>
                  <a:srgbClr val="0000FF"/>
                </a:solidFill>
              </a:rPr>
              <a:t>linux</a:t>
            </a:r>
            <a:r>
              <a:rPr lang="en-US" altLang="zh-TW" dirty="0" smtClean="0">
                <a:solidFill>
                  <a:srgbClr val="0000FF"/>
                </a:solidFill>
              </a:rPr>
              <a:t>-</a:t>
            </a:r>
            <a:r>
              <a:rPr lang="en-US" altLang="zh-TW" dirty="0" err="1" smtClean="0">
                <a:solidFill>
                  <a:srgbClr val="0000FF"/>
                </a:solidFill>
              </a:rPr>
              <a:t>gnueabihf</a:t>
            </a:r>
            <a:r>
              <a:rPr lang="en-US" altLang="zh-TW" dirty="0" smtClean="0">
                <a:solidFill>
                  <a:srgbClr val="0000FF"/>
                </a:solidFill>
              </a:rPr>
              <a:t> </a:t>
            </a:r>
            <a:r>
              <a:rPr lang="en-US" altLang="zh-TW" dirty="0">
                <a:solidFill>
                  <a:srgbClr val="0000FF"/>
                </a:solidFill>
              </a:rPr>
              <a:t>/</a:t>
            </a:r>
            <a:r>
              <a:rPr lang="en-US" altLang="zh-TW" dirty="0" err="1">
                <a:solidFill>
                  <a:srgbClr val="0000FF"/>
                </a:solidFill>
              </a:rPr>
              <a:t>usr</a:t>
            </a:r>
            <a:r>
              <a:rPr lang="en-US" altLang="zh-TW" dirty="0">
                <a:solidFill>
                  <a:srgbClr val="0000FF"/>
                </a:solidFill>
              </a:rPr>
              <a:t>/lib/arm-</a:t>
            </a:r>
            <a:r>
              <a:rPr lang="en-US" altLang="zh-TW" dirty="0" err="1">
                <a:solidFill>
                  <a:srgbClr val="0000FF"/>
                </a:solidFill>
              </a:rPr>
              <a:t>linux</a:t>
            </a:r>
            <a:r>
              <a:rPr lang="en-US" altLang="zh-TW" dirty="0">
                <a:solidFill>
                  <a:srgbClr val="0000FF"/>
                </a:solidFill>
              </a:rPr>
              <a:t>-</a:t>
            </a:r>
            <a:r>
              <a:rPr lang="en-US" altLang="zh-TW" dirty="0" err="1">
                <a:solidFill>
                  <a:srgbClr val="0000FF"/>
                </a:solidFill>
              </a:rPr>
              <a:t>gnueabihf</a:t>
            </a:r>
            <a:r>
              <a:rPr lang="en-US" altLang="zh-TW" dirty="0">
                <a:solidFill>
                  <a:srgbClr val="0000FF"/>
                </a:solidFill>
              </a:rPr>
              <a:t>/hdf5/serial</a:t>
            </a:r>
          </a:p>
          <a:p>
            <a:pPr lvl="2"/>
            <a:r>
              <a:rPr lang="en-US" altLang="zh-TW" dirty="0"/>
              <a:t>$ </a:t>
            </a:r>
            <a:r>
              <a:rPr lang="en-US" altLang="zh-TW" dirty="0" smtClean="0"/>
              <a:t>vi </a:t>
            </a:r>
            <a:r>
              <a:rPr lang="en-US" altLang="zh-TW" dirty="0" err="1" smtClean="0"/>
              <a:t>Makefile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LIBRARIES += hdf5</a:t>
            </a:r>
            <a:r>
              <a:rPr lang="en-US" altLang="zh-TW" dirty="0" smtClean="0">
                <a:solidFill>
                  <a:srgbClr val="0000FF"/>
                </a:solidFill>
              </a:rPr>
              <a:t>_serial</a:t>
            </a:r>
            <a:r>
              <a:rPr lang="en-US" altLang="zh-TW" dirty="0" smtClean="0"/>
              <a:t>_hl hdf5</a:t>
            </a:r>
            <a:r>
              <a:rPr lang="en-US" altLang="zh-TW" dirty="0" smtClean="0">
                <a:solidFill>
                  <a:srgbClr val="0000FF"/>
                </a:solidFill>
              </a:rPr>
              <a:t>_serial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$(Q</a:t>
            </a:r>
            <a:r>
              <a:rPr lang="en-US" altLang="zh-TW" dirty="0" smtClean="0">
                <a:solidFill>
                  <a:srgbClr val="0000FF"/>
                </a:solidFill>
              </a:rPr>
              <a:t>)/</a:t>
            </a:r>
            <a:r>
              <a:rPr lang="en-US" altLang="zh-TW" dirty="0">
                <a:solidFill>
                  <a:srgbClr val="0000FF"/>
                </a:solidFill>
              </a:rPr>
              <a:t>home/</a:t>
            </a:r>
            <a:r>
              <a:rPr lang="en-US" altLang="zh-TW" dirty="0" err="1">
                <a:solidFill>
                  <a:srgbClr val="0000FF"/>
                </a:solidFill>
              </a:rPr>
              <a:t>adminuser</a:t>
            </a:r>
            <a:r>
              <a:rPr lang="en-US" altLang="zh-TW" dirty="0">
                <a:solidFill>
                  <a:srgbClr val="0000FF"/>
                </a:solidFill>
              </a:rPr>
              <a:t>/</a:t>
            </a:r>
            <a:r>
              <a:rPr lang="en-US" altLang="zh-TW" dirty="0" err="1">
                <a:solidFill>
                  <a:srgbClr val="0000FF"/>
                </a:solidFill>
              </a:rPr>
              <a:t>armnn</a:t>
            </a:r>
            <a:r>
              <a:rPr lang="en-US" altLang="zh-TW" dirty="0">
                <a:solidFill>
                  <a:srgbClr val="0000FF"/>
                </a:solidFill>
              </a:rPr>
              <a:t>-pi/</a:t>
            </a:r>
            <a:r>
              <a:rPr lang="en-US" altLang="zh-TW" dirty="0" err="1">
                <a:solidFill>
                  <a:srgbClr val="0000FF"/>
                </a:solidFill>
              </a:rPr>
              <a:t>protobuf</a:t>
            </a:r>
            <a:r>
              <a:rPr lang="en-US" altLang="zh-TW" dirty="0">
                <a:solidFill>
                  <a:srgbClr val="0000FF"/>
                </a:solidFill>
              </a:rPr>
              <a:t>-host/bin/</a:t>
            </a:r>
            <a:r>
              <a:rPr lang="en-US" altLang="zh-TW" dirty="0" err="1" smtClean="0"/>
              <a:t>protoc</a:t>
            </a:r>
            <a:r>
              <a:rPr lang="en-US" altLang="zh-TW" dirty="0" smtClean="0"/>
              <a:t> --</a:t>
            </a:r>
            <a:r>
              <a:rPr lang="en-US" altLang="zh-TW" dirty="0" err="1" smtClean="0"/>
              <a:t>proto_path</a:t>
            </a:r>
            <a:r>
              <a:rPr lang="en-US" altLang="zh-TW" dirty="0" smtClean="0"/>
              <a:t>=$(PTOTO_SRC_DIR) --</a:t>
            </a:r>
            <a:r>
              <a:rPr lang="en-US" altLang="zh-TW" dirty="0" err="1" smtClean="0"/>
              <a:t>cpp_out</a:t>
            </a:r>
            <a:r>
              <a:rPr lang="en-US" altLang="zh-TW" dirty="0" smtClean="0"/>
              <a:t>=$(PROTO_BUILD_DIR) $&lt;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$(Q)</a:t>
            </a:r>
            <a:r>
              <a:rPr lang="en-US" altLang="zh-TW" dirty="0">
                <a:solidFill>
                  <a:srgbClr val="0000FF"/>
                </a:solidFill>
              </a:rPr>
              <a:t>/home/</a:t>
            </a:r>
            <a:r>
              <a:rPr lang="en-US" altLang="zh-TW" dirty="0" err="1">
                <a:solidFill>
                  <a:srgbClr val="0000FF"/>
                </a:solidFill>
              </a:rPr>
              <a:t>adminuser</a:t>
            </a:r>
            <a:r>
              <a:rPr lang="en-US" altLang="zh-TW" dirty="0">
                <a:solidFill>
                  <a:srgbClr val="0000FF"/>
                </a:solidFill>
              </a:rPr>
              <a:t>/</a:t>
            </a:r>
            <a:r>
              <a:rPr lang="en-US" altLang="zh-TW" dirty="0" err="1">
                <a:solidFill>
                  <a:srgbClr val="0000FF"/>
                </a:solidFill>
              </a:rPr>
              <a:t>armnn</a:t>
            </a:r>
            <a:r>
              <a:rPr lang="en-US" altLang="zh-TW" dirty="0">
                <a:solidFill>
                  <a:srgbClr val="0000FF"/>
                </a:solidFill>
              </a:rPr>
              <a:t>-pi/</a:t>
            </a:r>
            <a:r>
              <a:rPr lang="en-US" altLang="zh-TW" dirty="0" err="1">
                <a:solidFill>
                  <a:srgbClr val="0000FF"/>
                </a:solidFill>
              </a:rPr>
              <a:t>protobuf</a:t>
            </a:r>
            <a:r>
              <a:rPr lang="en-US" altLang="zh-TW" dirty="0">
                <a:solidFill>
                  <a:srgbClr val="0000FF"/>
                </a:solidFill>
              </a:rPr>
              <a:t>-host/bin/</a:t>
            </a:r>
            <a:r>
              <a:rPr lang="en-US" altLang="zh-TW" dirty="0" err="1" smtClean="0"/>
              <a:t>protoc</a:t>
            </a:r>
            <a:r>
              <a:rPr lang="en-US" altLang="zh-TW" dirty="0" smtClean="0"/>
              <a:t> </a:t>
            </a:r>
            <a:r>
              <a:rPr lang="en-US" altLang="zh-TW" dirty="0"/>
              <a:t>--</a:t>
            </a:r>
            <a:r>
              <a:rPr lang="en-US" altLang="zh-TW" dirty="0" err="1" smtClean="0"/>
              <a:t>proto_path</a:t>
            </a:r>
            <a:r>
              <a:rPr lang="en-US" altLang="zh-TW" dirty="0" smtClean="0"/>
              <a:t>=</a:t>
            </a:r>
            <a:r>
              <a:rPr lang="en-US" altLang="zh-TW" dirty="0" err="1" smtClean="0"/>
              <a:t>src</a:t>
            </a:r>
            <a:r>
              <a:rPr lang="en-US" altLang="zh-TW" dirty="0" smtClean="0"/>
              <a:t> --</a:t>
            </a:r>
            <a:r>
              <a:rPr lang="en-US" altLang="zh-TW" dirty="0" err="1" smtClean="0"/>
              <a:t>python_out</a:t>
            </a:r>
            <a:r>
              <a:rPr lang="en-US" altLang="zh-TW" dirty="0" smtClean="0"/>
              <a:t>=python $&lt;</a:t>
            </a:r>
            <a:endParaRPr lang="en-US" altLang="zh-TW" dirty="0"/>
          </a:p>
          <a:p>
            <a:pPr lvl="2"/>
            <a:r>
              <a:rPr lang="en-US" altLang="zh-TW" dirty="0"/>
              <a:t>$ </a:t>
            </a:r>
            <a:r>
              <a:rPr lang="en-US" altLang="zh-TW" dirty="0" smtClean="0"/>
              <a:t>make -j4 </a:t>
            </a:r>
            <a:r>
              <a:rPr lang="en-US" altLang="zh-TW" dirty="0"/>
              <a:t>all                       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action will take</a:t>
            </a:r>
            <a:r>
              <a:rPr lang="en-US" altLang="zh-TW" dirty="0">
                <a:solidFill>
                  <a:srgbClr val="CC00FF"/>
                </a:solidFill>
              </a:rPr>
              <a:t> </a:t>
            </a:r>
            <a:r>
              <a:rPr lang="en-US" altLang="zh-TW" dirty="0" smtClean="0">
                <a:solidFill>
                  <a:srgbClr val="CC00FF"/>
                </a:solidFill>
              </a:rPr>
              <a:t>49m13.439s</a:t>
            </a:r>
          </a:p>
          <a:p>
            <a:pPr lvl="2"/>
            <a:r>
              <a:rPr lang="en-US" altLang="zh-TW" dirty="0" smtClean="0"/>
              <a:t>$ make test                          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//This action will take </a:t>
            </a:r>
            <a:r>
              <a:rPr lang="en-US" altLang="zh-TW" dirty="0" smtClean="0">
                <a:solidFill>
                  <a:srgbClr val="CC00FF"/>
                </a:solidFill>
              </a:rPr>
              <a:t>135m15.145s</a:t>
            </a:r>
          </a:p>
          <a:p>
            <a:pPr lvl="2"/>
            <a:r>
              <a:rPr lang="en-US" altLang="zh-TW" dirty="0" smtClean="0"/>
              <a:t>$ make </a:t>
            </a:r>
            <a:r>
              <a:rPr lang="en-US" altLang="zh-TW" dirty="0" err="1" smtClean="0"/>
              <a:t>runtest</a:t>
            </a:r>
            <a:r>
              <a:rPr lang="en-US" altLang="zh-TW" dirty="0"/>
              <a:t>                      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//This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action will take </a:t>
            </a:r>
            <a:r>
              <a:rPr lang="en-US" altLang="zh-TW" dirty="0" smtClean="0">
                <a:solidFill>
                  <a:srgbClr val="CC00FF"/>
                </a:solidFill>
              </a:rPr>
              <a:t>7m40.883s</a:t>
            </a:r>
          </a:p>
          <a:p>
            <a:pPr lvl="3"/>
            <a:r>
              <a:rPr lang="en-US" altLang="zh-TW" dirty="0" smtClean="0">
                <a:solidFill>
                  <a:srgbClr val="0000FF"/>
                </a:solidFill>
              </a:rPr>
              <a:t>All are "RUN OK" → PASSED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13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Install </a:t>
            </a:r>
            <a:r>
              <a:rPr lang="en-US" altLang="zh-TW" dirty="0" err="1" smtClean="0"/>
              <a:t>Caffe</a:t>
            </a:r>
            <a:r>
              <a:rPr lang="en-US" altLang="zh-TW" dirty="0" smtClean="0"/>
              <a:t> with Python3.7 and OpenCV3.2</a:t>
            </a:r>
            <a:br>
              <a:rPr lang="en-US" altLang="zh-TW" dirty="0" smtClean="0"/>
            </a:b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Extra </a:t>
            </a:r>
            <a:r>
              <a:rPr lang="en-US" altLang="zh-TW" dirty="0" smtClean="0">
                <a:solidFill>
                  <a:srgbClr val="0000FF"/>
                </a:solidFill>
              </a:rPr>
              <a:t>Item</a:t>
            </a:r>
            <a:r>
              <a:rPr lang="en-US" altLang="zh-TW" dirty="0">
                <a:solidFill>
                  <a:srgbClr val="0000FF"/>
                </a:solidFill>
              </a:rPr>
              <a:t> for </a:t>
            </a:r>
            <a:r>
              <a:rPr lang="en-US" altLang="zh-TW" dirty="0" err="1">
                <a:solidFill>
                  <a:srgbClr val="0000FF"/>
                </a:solidFill>
              </a:rPr>
              <a:t>PyArmNN</a:t>
            </a:r>
            <a:r>
              <a:rPr lang="en-US" altLang="zh-TW" dirty="0" smtClean="0">
                <a:solidFill>
                  <a:srgbClr val="0000FF"/>
                </a:solidFill>
              </a:rPr>
              <a:t>)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194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14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Building </a:t>
            </a:r>
            <a:r>
              <a:rPr lang="en-US" altLang="zh-TW" dirty="0" err="1" smtClean="0"/>
              <a:t>ArmNN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836712"/>
            <a:ext cx="8352480" cy="5976664"/>
          </a:xfrm>
        </p:spPr>
        <p:txBody>
          <a:bodyPr>
            <a:normAutofit fontScale="55000" lnSpcReduction="20000"/>
          </a:bodyPr>
          <a:lstStyle/>
          <a:p>
            <a:r>
              <a:rPr lang="en-US" altLang="zh-TW" dirty="0" smtClean="0"/>
              <a:t>To </a:t>
            </a:r>
            <a:r>
              <a:rPr lang="en-US" altLang="zh-TW" dirty="0"/>
              <a:t>build Arm NN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cd $</a:t>
            </a:r>
            <a:r>
              <a:rPr lang="en-US" altLang="zh-TW" dirty="0" smtClean="0"/>
              <a:t>BASEDIR/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 &amp;&amp; </a:t>
            </a:r>
            <a:r>
              <a:rPr lang="en-US" altLang="zh-TW" dirty="0" err="1" smtClean="0"/>
              <a:t>mkdir</a:t>
            </a:r>
            <a:r>
              <a:rPr lang="en-US" altLang="zh-TW" dirty="0" smtClean="0"/>
              <a:t> </a:t>
            </a:r>
            <a:r>
              <a:rPr lang="en-US" altLang="zh-TW" dirty="0"/>
              <a:t>build </a:t>
            </a:r>
            <a:r>
              <a:rPr lang="en-US" altLang="zh-TW" dirty="0" smtClean="0"/>
              <a:t>&amp;&amp; </a:t>
            </a:r>
            <a:r>
              <a:rPr lang="en-US" altLang="zh-TW" dirty="0"/>
              <a:t>cd build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 smtClean="0"/>
              <a:t>cmake</a:t>
            </a:r>
            <a:r>
              <a:rPr lang="en-US" altLang="zh-TW" dirty="0" smtClean="0"/>
              <a:t> </a:t>
            </a:r>
            <a:r>
              <a:rPr lang="en-US" altLang="zh-TW" dirty="0"/>
              <a:t>.. </a:t>
            </a:r>
            <a:r>
              <a:rPr lang="en-US" altLang="zh-TW" dirty="0" smtClean="0"/>
              <a:t>-</a:t>
            </a:r>
            <a:r>
              <a:rPr lang="en-US" altLang="zh-TW" dirty="0"/>
              <a:t>DCMAKE_C_COMPILER_FLAGS=-</a:t>
            </a:r>
            <a:r>
              <a:rPr lang="en-US" altLang="zh-TW" dirty="0" err="1"/>
              <a:t>fPIC</a:t>
            </a:r>
            <a:r>
              <a:rPr lang="en-US" altLang="zh-TW" dirty="0"/>
              <a:t> \</a:t>
            </a:r>
          </a:p>
          <a:p>
            <a:pPr marL="457200" lvl="1" indent="0">
              <a:buNone/>
            </a:pPr>
            <a:r>
              <a:rPr lang="en-US" altLang="zh-TW" dirty="0"/>
              <a:t>-DCMAKE_CXX_FLAGS=-</a:t>
            </a:r>
            <a:r>
              <a:rPr lang="en-US" altLang="zh-TW" dirty="0" err="1"/>
              <a:t>mfpu</a:t>
            </a:r>
            <a:r>
              <a:rPr lang="en-US" altLang="zh-TW" dirty="0"/>
              <a:t>=neon \</a:t>
            </a:r>
          </a:p>
          <a:p>
            <a:pPr marL="457200" lvl="1" indent="0">
              <a:buNone/>
            </a:pPr>
            <a:r>
              <a:rPr lang="en-US" altLang="zh-TW" dirty="0"/>
              <a:t>-DARMCOMPUTE_ROOT=$BASEDIR/</a:t>
            </a:r>
            <a:r>
              <a:rPr lang="en-US" altLang="zh-TW" dirty="0" err="1"/>
              <a:t>ComputeLibrary</a:t>
            </a:r>
            <a:r>
              <a:rPr lang="en-US" altLang="zh-TW" dirty="0"/>
              <a:t> \</a:t>
            </a:r>
          </a:p>
          <a:p>
            <a:pPr marL="457200" lvl="1" indent="0">
              <a:buNone/>
            </a:pPr>
            <a:r>
              <a:rPr lang="en-US" altLang="zh-TW" dirty="0"/>
              <a:t>-DARMCOMPUTE_BUILD_DIR=$BASEDIR/</a:t>
            </a:r>
            <a:r>
              <a:rPr lang="en-US" altLang="zh-TW" dirty="0" err="1"/>
              <a:t>ComputeLibrary</a:t>
            </a:r>
            <a:r>
              <a:rPr lang="en-US" altLang="zh-TW" dirty="0"/>
              <a:t>/build \</a:t>
            </a:r>
          </a:p>
          <a:p>
            <a:pPr marL="457200" lvl="1" indent="0">
              <a:buNone/>
            </a:pPr>
            <a:r>
              <a:rPr lang="en-US" altLang="zh-TW" dirty="0"/>
              <a:t>-DBOOST_ROOT=$BASEDIR/boost </a:t>
            </a:r>
            <a:r>
              <a:rPr lang="en-US" altLang="zh-TW" dirty="0" smtClean="0"/>
              <a:t>\</a:t>
            </a:r>
          </a:p>
          <a:p>
            <a:pPr marL="457200" lvl="1" indent="0">
              <a:buNone/>
            </a:pPr>
            <a:r>
              <a:rPr lang="en-US" altLang="zh-TW" dirty="0"/>
              <a:t>-DFLATBUFFERS_ROOT=$BASEDIR/</a:t>
            </a:r>
            <a:r>
              <a:rPr lang="en-US" altLang="zh-TW" dirty="0" err="1">
                <a:solidFill>
                  <a:srgbClr val="FF0000"/>
                </a:solidFill>
              </a:rPr>
              <a:t>flatbuffers</a:t>
            </a:r>
            <a:r>
              <a:rPr lang="en-US" altLang="zh-TW" dirty="0"/>
              <a:t> </a:t>
            </a:r>
            <a:r>
              <a:rPr lang="en-US" altLang="zh-TW" dirty="0" smtClean="0"/>
              <a:t>\</a:t>
            </a:r>
          </a:p>
          <a:p>
            <a:pPr marL="457200" lvl="1" indent="0">
              <a:buNone/>
            </a:pPr>
            <a:r>
              <a:rPr lang="en-US" altLang="zh-TW" dirty="0" smtClean="0"/>
              <a:t>-</a:t>
            </a:r>
            <a:r>
              <a:rPr lang="en-US" altLang="zh-TW" dirty="0"/>
              <a:t>DFLATC_DIR=$BASEDIR/flatbuffers-1.10.0/build \</a:t>
            </a:r>
          </a:p>
          <a:p>
            <a:pPr marL="457200" lvl="1" indent="0">
              <a:buNone/>
            </a:pPr>
            <a:r>
              <a:rPr lang="en-US" altLang="zh-TW" dirty="0"/>
              <a:t>-DPROTOBUF_ROOT=$BASEDIR/</a:t>
            </a:r>
            <a:r>
              <a:rPr lang="en-US" altLang="zh-TW" dirty="0" err="1">
                <a:solidFill>
                  <a:srgbClr val="FF0000"/>
                </a:solidFill>
              </a:rPr>
              <a:t>protobuf</a:t>
            </a:r>
            <a:r>
              <a:rPr lang="en-US" altLang="zh-TW" dirty="0">
                <a:solidFill>
                  <a:srgbClr val="FF0000"/>
                </a:solidFill>
              </a:rPr>
              <a:t>-host</a:t>
            </a:r>
            <a:r>
              <a:rPr lang="en-US" altLang="zh-TW" dirty="0"/>
              <a:t> </a:t>
            </a:r>
            <a:r>
              <a:rPr lang="en-US" altLang="zh-TW" dirty="0" smtClean="0"/>
              <a:t>\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-DTF_GENERATED_SOURCES=$BASEDIR/</a:t>
            </a:r>
            <a:r>
              <a:rPr lang="en-US" altLang="zh-TW" dirty="0" err="1"/>
              <a:t>tensorflow-protobuf</a:t>
            </a:r>
            <a:r>
              <a:rPr lang="en-US" altLang="zh-TW" dirty="0"/>
              <a:t> \</a:t>
            </a:r>
          </a:p>
          <a:p>
            <a:pPr marL="457200" lvl="1" indent="0">
              <a:buNone/>
            </a:pPr>
            <a:r>
              <a:rPr lang="en-US" altLang="zh-TW" dirty="0"/>
              <a:t>-DBUILD_TF_PARSER=1 \</a:t>
            </a:r>
          </a:p>
          <a:p>
            <a:pPr marL="457200" lvl="1" indent="0">
              <a:buNone/>
            </a:pPr>
            <a:r>
              <a:rPr lang="en-US" altLang="zh-TW" dirty="0"/>
              <a:t>-DBUILD_ONNX_PARSER=1 \</a:t>
            </a:r>
          </a:p>
          <a:p>
            <a:pPr marL="457200" lvl="1" indent="0">
              <a:buNone/>
            </a:pPr>
            <a:r>
              <a:rPr lang="en-US" altLang="zh-TW" dirty="0"/>
              <a:t>-DONNX_GENERATED_SOURCES=$BASEDIR/</a:t>
            </a:r>
            <a:r>
              <a:rPr lang="en-US" altLang="zh-TW" dirty="0" err="1"/>
              <a:t>onnx</a:t>
            </a:r>
            <a:r>
              <a:rPr lang="en-US" altLang="zh-TW" dirty="0"/>
              <a:t> \</a:t>
            </a:r>
          </a:p>
          <a:p>
            <a:pPr marL="457200" lvl="1" indent="0">
              <a:buNone/>
            </a:pPr>
            <a:r>
              <a:rPr lang="en-US" altLang="zh-TW" dirty="0"/>
              <a:t>-DBUILD_TF_LITE_PARSER=1 \</a:t>
            </a:r>
          </a:p>
          <a:p>
            <a:pPr marL="457200" lvl="1" indent="0">
              <a:buNone/>
            </a:pPr>
            <a:r>
              <a:rPr lang="en-US" altLang="zh-TW" dirty="0"/>
              <a:t>-DTF_LITE_GENERATED_PATH=$BASEDIR/</a:t>
            </a:r>
            <a:r>
              <a:rPr lang="en-US" altLang="zh-TW" dirty="0" err="1"/>
              <a:t>tflite</a:t>
            </a:r>
            <a:r>
              <a:rPr lang="en-US" altLang="zh-TW" dirty="0"/>
              <a:t> \</a:t>
            </a:r>
          </a:p>
          <a:p>
            <a:pPr marL="457200" lvl="1" indent="0">
              <a:buNone/>
            </a:pPr>
            <a:r>
              <a:rPr lang="en-US" altLang="zh-TW" dirty="0"/>
              <a:t>-DBUILD_CAFFE_PARSER=1 \</a:t>
            </a:r>
          </a:p>
          <a:p>
            <a:pPr marL="457200" lvl="1" indent="0">
              <a:buNone/>
            </a:pPr>
            <a:r>
              <a:rPr lang="en-US" altLang="zh-TW" dirty="0"/>
              <a:t>-DCAFFE_GENERATED_SOURCES=$BASEDIR/</a:t>
            </a:r>
            <a:r>
              <a:rPr lang="en-US" altLang="zh-TW" dirty="0" err="1"/>
              <a:t>caffe</a:t>
            </a:r>
            <a:r>
              <a:rPr lang="en-US" altLang="zh-TW" dirty="0"/>
              <a:t>/build/</a:t>
            </a:r>
            <a:r>
              <a:rPr lang="en-US" altLang="zh-TW" dirty="0" err="1"/>
              <a:t>src</a:t>
            </a:r>
            <a:r>
              <a:rPr lang="en-US" altLang="zh-TW" dirty="0"/>
              <a:t> \</a:t>
            </a:r>
          </a:p>
          <a:p>
            <a:pPr marL="457200" lvl="1" indent="0">
              <a:buNone/>
            </a:pPr>
            <a:r>
              <a:rPr lang="en-US" altLang="zh-TW" dirty="0" smtClean="0"/>
              <a:t>-</a:t>
            </a:r>
            <a:r>
              <a:rPr lang="en-US" altLang="zh-TW" dirty="0"/>
              <a:t>DBUILD_ARMNN_SERIALIZER=1 \</a:t>
            </a:r>
          </a:p>
          <a:p>
            <a:pPr marL="457200" lvl="1" indent="0">
              <a:buNone/>
            </a:pPr>
            <a:r>
              <a:rPr lang="en-US" altLang="zh-TW" dirty="0"/>
              <a:t>-DBUILD_ARMNN_QUANTIZER=1 \</a:t>
            </a:r>
            <a:br>
              <a:rPr lang="en-US" altLang="zh-TW" dirty="0"/>
            </a:br>
            <a:r>
              <a:rPr lang="en-US" altLang="zh-TW" dirty="0"/>
              <a:t>-DBUILD_TESTS=1 \</a:t>
            </a:r>
          </a:p>
          <a:p>
            <a:pPr marL="457200" lvl="1" indent="0">
              <a:buNone/>
            </a:pPr>
            <a:r>
              <a:rPr lang="en-US" altLang="zh-TW" dirty="0"/>
              <a:t>-DBUILD_UNIT_TESTS=1 \</a:t>
            </a:r>
          </a:p>
          <a:p>
            <a:pPr marL="457200" lvl="1" indent="0">
              <a:buNone/>
            </a:pPr>
            <a:r>
              <a:rPr lang="en-US" altLang="zh-TW" dirty="0"/>
              <a:t>-DARMCOMPUTENEON=1 \</a:t>
            </a:r>
          </a:p>
          <a:p>
            <a:pPr marL="457200" lvl="1" indent="0">
              <a:buNone/>
            </a:pPr>
            <a:r>
              <a:rPr lang="en-US" altLang="zh-TW" dirty="0"/>
              <a:t>-DARMNNREF=1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make </a:t>
            </a:r>
            <a:r>
              <a:rPr lang="en-US" altLang="zh-TW" dirty="0"/>
              <a:t>–j4                   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This action will take </a:t>
            </a:r>
            <a:r>
              <a:rPr lang="en-US" altLang="zh-TW" dirty="0">
                <a:solidFill>
                  <a:srgbClr val="CC00FF"/>
                </a:solidFill>
              </a:rPr>
              <a:t>792m30.173s</a:t>
            </a:r>
            <a:endParaRPr lang="en-US" altLang="zh-TW" dirty="0" smtClean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73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15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Building </a:t>
            </a:r>
            <a:r>
              <a:rPr lang="en-US" altLang="zh-TW" dirty="0" err="1" smtClean="0"/>
              <a:t>ArmNN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764704"/>
            <a:ext cx="8352480" cy="612068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Files got after finish compile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err="1" smtClean="0"/>
              <a:t>ArmNN</a:t>
            </a:r>
            <a:r>
              <a:rPr lang="en-US" altLang="zh-TW" dirty="0" smtClean="0"/>
              <a:t> PATH: </a:t>
            </a:r>
          </a:p>
          <a:p>
            <a:pPr lvl="1"/>
            <a:r>
              <a:rPr lang="en-US" altLang="zh-TW" dirty="0" smtClean="0"/>
              <a:t>Include path: $BASEDIR/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/include</a:t>
            </a:r>
          </a:p>
          <a:p>
            <a:pPr lvl="1"/>
            <a:r>
              <a:rPr lang="en-US" altLang="zh-TW" dirty="0" smtClean="0"/>
              <a:t>Library path: $BASEDIR/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/build</a:t>
            </a:r>
            <a:endParaRPr lang="en-US" altLang="zh-TW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4536504" cy="404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11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16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b="0" dirty="0"/>
              <a:t>Testing your build</a:t>
            </a:r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764704"/>
            <a:ext cx="8352480" cy="6120680"/>
          </a:xfrm>
        </p:spPr>
        <p:txBody>
          <a:bodyPr>
            <a:normAutofit/>
          </a:bodyPr>
          <a:lstStyle/>
          <a:p>
            <a:r>
              <a:rPr lang="en-US" altLang="zh-TW" dirty="0"/>
              <a:t>To test that your build of Arm NN works correctly, run the Unit Tests. To run the Unit Tests, enter the following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sz="1800" dirty="0" smtClean="0"/>
              <a:t>$ </a:t>
            </a:r>
            <a:r>
              <a:rPr lang="en-US" altLang="zh-TW" sz="1800" dirty="0" smtClean="0">
                <a:solidFill>
                  <a:srgbClr val="C00000"/>
                </a:solidFill>
              </a:rPr>
              <a:t>export LD_LIBRARY_PATH=$BASEDIR/</a:t>
            </a:r>
            <a:r>
              <a:rPr lang="en-US" altLang="zh-TW" sz="1800" dirty="0" err="1" smtClean="0">
                <a:solidFill>
                  <a:srgbClr val="C00000"/>
                </a:solidFill>
              </a:rPr>
              <a:t>armnn</a:t>
            </a:r>
            <a:r>
              <a:rPr lang="en-US" altLang="zh-TW" sz="1800" dirty="0" smtClean="0">
                <a:solidFill>
                  <a:srgbClr val="C00000"/>
                </a:solidFill>
              </a:rPr>
              <a:t>/build:$</a:t>
            </a:r>
            <a:r>
              <a:rPr lang="en-US" altLang="zh-TW" sz="1800" dirty="0">
                <a:solidFill>
                  <a:srgbClr val="C00000"/>
                </a:solidFill>
              </a:rPr>
              <a:t>LD_LIBRARY_PATH </a:t>
            </a:r>
            <a:endParaRPr lang="en-US" altLang="zh-TW" sz="1800" dirty="0" smtClean="0">
              <a:solidFill>
                <a:srgbClr val="C00000"/>
              </a:solidFill>
            </a:endParaRPr>
          </a:p>
          <a:p>
            <a:pPr lvl="1"/>
            <a:r>
              <a:rPr lang="en-US" altLang="zh-TW" dirty="0" smtClean="0"/>
              <a:t>$ cd $BASEDIR/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/build</a:t>
            </a:r>
          </a:p>
          <a:p>
            <a:pPr lvl="1"/>
            <a:r>
              <a:rPr lang="en-US" altLang="zh-TW" dirty="0" smtClean="0"/>
              <a:t>$ ./</a:t>
            </a:r>
            <a:r>
              <a:rPr lang="en-US" altLang="zh-TW" dirty="0" err="1" smtClean="0"/>
              <a:t>UnitTests</a:t>
            </a:r>
            <a:r>
              <a:rPr lang="en-US" altLang="zh-TW" dirty="0" smtClean="0"/>
              <a:t>               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//This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action will take </a:t>
            </a:r>
            <a:r>
              <a:rPr lang="en-US" altLang="zh-TW" dirty="0" smtClean="0">
                <a:solidFill>
                  <a:srgbClr val="CC00FF"/>
                </a:solidFill>
              </a:rPr>
              <a:t>1m24.038s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If the tests are successful, they output the following to the console</a:t>
            </a:r>
            <a:r>
              <a:rPr lang="en-US" altLang="zh-TW" dirty="0" smtClean="0"/>
              <a:t>:</a:t>
            </a:r>
          </a:p>
          <a:p>
            <a:pPr marL="457200" lvl="1" indent="0">
              <a:buNone/>
            </a:pPr>
            <a:r>
              <a:rPr lang="en-US" altLang="zh-TW" dirty="0"/>
              <a:t>*** No errors </a:t>
            </a:r>
            <a:r>
              <a:rPr lang="en-US" altLang="zh-TW" dirty="0" smtClean="0"/>
              <a:t>detected</a:t>
            </a:r>
          </a:p>
        </p:txBody>
      </p:sp>
    </p:spTree>
    <p:extLst>
      <p:ext uri="{BB962C8B-B14F-4D97-AF65-F5344CB8AC3E}">
        <p14:creationId xmlns:p14="http://schemas.microsoft.com/office/powerpoint/2010/main" val="350049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17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b="0" dirty="0"/>
              <a:t>Testing your build</a:t>
            </a:r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764704"/>
            <a:ext cx="8352480" cy="5976664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/>
              <a:t>To test that your build of Arm NN works correctly, run the Unit Tests. To run the Unit Tests, enter the following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$ cd $BASEDIR/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/samples</a:t>
            </a:r>
          </a:p>
          <a:p>
            <a:pPr lvl="1"/>
            <a:r>
              <a:rPr lang="en-US" altLang="zh-TW" dirty="0"/>
              <a:t>$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C00000"/>
                </a:solidFill>
              </a:rPr>
              <a:t>export </a:t>
            </a:r>
            <a:r>
              <a:rPr lang="en-US" altLang="zh-TW" dirty="0">
                <a:solidFill>
                  <a:srgbClr val="C00000"/>
                </a:solidFill>
              </a:rPr>
              <a:t>PATH</a:t>
            </a:r>
            <a:r>
              <a:rPr lang="en-US" altLang="zh-TW" dirty="0" smtClean="0">
                <a:solidFill>
                  <a:srgbClr val="C00000"/>
                </a:solidFill>
              </a:rPr>
              <a:t>=</a:t>
            </a:r>
            <a:r>
              <a:rPr lang="en-US" altLang="zh-TW" dirty="0">
                <a:solidFill>
                  <a:srgbClr val="C00000"/>
                </a:solidFill>
              </a:rPr>
              <a:t>$BASEDIR</a:t>
            </a:r>
            <a:r>
              <a:rPr lang="en-US" altLang="zh-TW" dirty="0" smtClean="0">
                <a:solidFill>
                  <a:srgbClr val="C00000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protobuf</a:t>
            </a:r>
            <a:r>
              <a:rPr lang="en-US" altLang="zh-TW" dirty="0" smtClean="0">
                <a:solidFill>
                  <a:srgbClr val="0000FF"/>
                </a:solidFill>
              </a:rPr>
              <a:t>-host/bin</a:t>
            </a:r>
            <a:r>
              <a:rPr lang="en-US" altLang="zh-TW" dirty="0">
                <a:solidFill>
                  <a:srgbClr val="C00000"/>
                </a:solidFill>
              </a:rPr>
              <a:t>:$PATH 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pPr lvl="1"/>
            <a:r>
              <a:rPr lang="en-US" altLang="zh-TW" dirty="0" smtClean="0"/>
              <a:t>$ g</a:t>
            </a:r>
            <a:r>
              <a:rPr lang="en-US" altLang="zh-TW" dirty="0"/>
              <a:t>++ SimpleSample.cpp </a:t>
            </a:r>
            <a:r>
              <a:rPr lang="en-US" altLang="zh-TW" dirty="0" smtClean="0"/>
              <a:t>-I$BASEDIR/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/include </a:t>
            </a:r>
            <a:r>
              <a:rPr lang="en-US" altLang="zh-TW" dirty="0"/>
              <a:t>-I$BASEDIR/boost/include -</a:t>
            </a:r>
            <a:r>
              <a:rPr lang="en-US" altLang="zh-TW" dirty="0" smtClean="0"/>
              <a:t>I</a:t>
            </a:r>
            <a:r>
              <a:rPr lang="en-US" altLang="zh-TW" dirty="0"/>
              <a:t>$BASEDIR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protobuf</a:t>
            </a:r>
            <a:r>
              <a:rPr lang="en-US" altLang="zh-TW" dirty="0" smtClean="0">
                <a:solidFill>
                  <a:srgbClr val="0000FF"/>
                </a:solidFill>
              </a:rPr>
              <a:t>-host/include</a:t>
            </a:r>
            <a:r>
              <a:rPr lang="en-US" altLang="zh-TW" dirty="0" smtClean="0"/>
              <a:t> </a:t>
            </a:r>
            <a:r>
              <a:rPr lang="en-US" altLang="zh-TW" dirty="0"/>
              <a:t>-L$BASEDIR/</a:t>
            </a:r>
            <a:r>
              <a:rPr lang="en-US" altLang="zh-TW" dirty="0" err="1" smtClean="0"/>
              <a:t>armnn</a:t>
            </a:r>
            <a:r>
              <a:rPr lang="en-US" altLang="zh-TW" dirty="0"/>
              <a:t>/build -</a:t>
            </a:r>
            <a:r>
              <a:rPr lang="en-US" altLang="zh-TW" dirty="0" smtClean="0"/>
              <a:t>L</a:t>
            </a:r>
            <a:r>
              <a:rPr lang="en-US" altLang="zh-TW" dirty="0"/>
              <a:t>$BASEDIR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protobuf</a:t>
            </a:r>
            <a:r>
              <a:rPr lang="en-US" altLang="zh-TW" dirty="0" smtClean="0">
                <a:solidFill>
                  <a:srgbClr val="0000FF"/>
                </a:solidFill>
              </a:rPr>
              <a:t>-host/lib</a:t>
            </a:r>
            <a:r>
              <a:rPr lang="en-US" altLang="zh-TW" dirty="0" smtClean="0"/>
              <a:t> </a:t>
            </a:r>
            <a:r>
              <a:rPr lang="en-US" altLang="zh-TW" dirty="0"/>
              <a:t>-</a:t>
            </a:r>
            <a:r>
              <a:rPr lang="en-US" altLang="zh-TW" dirty="0" err="1" smtClean="0"/>
              <a:t>larmnn</a:t>
            </a:r>
            <a:r>
              <a:rPr lang="en-US" altLang="zh-TW" dirty="0" smtClean="0"/>
              <a:t> </a:t>
            </a:r>
            <a:r>
              <a:rPr lang="en-US" altLang="zh-TW" dirty="0"/>
              <a:t>-</a:t>
            </a:r>
            <a:r>
              <a:rPr lang="en-US" altLang="zh-TW" dirty="0" err="1"/>
              <a:t>larmnnTfParser</a:t>
            </a:r>
            <a:r>
              <a:rPr lang="en-US" altLang="zh-TW" dirty="0"/>
              <a:t> -</a:t>
            </a:r>
            <a:r>
              <a:rPr lang="en-US" altLang="zh-TW" dirty="0" err="1"/>
              <a:t>lprotobuf</a:t>
            </a:r>
            <a:r>
              <a:rPr lang="en-US" altLang="zh-TW" dirty="0"/>
              <a:t> -o </a:t>
            </a:r>
            <a:r>
              <a:rPr lang="en-US" altLang="zh-TW" dirty="0" err="1" smtClean="0"/>
              <a:t>SimpleSample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g++ </a:t>
            </a:r>
            <a:r>
              <a:rPr lang="en-US" altLang="zh-TW" dirty="0" smtClean="0"/>
              <a:t>DynamicSample.cpp </a:t>
            </a:r>
            <a:r>
              <a:rPr lang="en-US" altLang="zh-TW" dirty="0"/>
              <a:t>-I$BASEDIR/</a:t>
            </a:r>
            <a:r>
              <a:rPr lang="en-US" altLang="zh-TW" dirty="0" err="1"/>
              <a:t>armnn</a:t>
            </a:r>
            <a:r>
              <a:rPr lang="en-US" altLang="zh-TW" dirty="0"/>
              <a:t>/include -I$BASEDIR/boost/include -I$BASEDIR</a:t>
            </a:r>
            <a:r>
              <a:rPr lang="en-US" altLang="zh-TW" dirty="0">
                <a:solidFill>
                  <a:srgbClr val="0000FF"/>
                </a:solidFill>
              </a:rPr>
              <a:t>/</a:t>
            </a:r>
            <a:r>
              <a:rPr lang="en-US" altLang="zh-TW" dirty="0" err="1">
                <a:solidFill>
                  <a:srgbClr val="0000FF"/>
                </a:solidFill>
              </a:rPr>
              <a:t>protobuf</a:t>
            </a:r>
            <a:r>
              <a:rPr lang="en-US" altLang="zh-TW" dirty="0">
                <a:solidFill>
                  <a:srgbClr val="0000FF"/>
                </a:solidFill>
              </a:rPr>
              <a:t>-host/include</a:t>
            </a:r>
            <a:r>
              <a:rPr lang="en-US" altLang="zh-TW" dirty="0"/>
              <a:t> -L$BASEDIR/</a:t>
            </a:r>
            <a:r>
              <a:rPr lang="en-US" altLang="zh-TW" dirty="0" err="1"/>
              <a:t>armnn</a:t>
            </a:r>
            <a:r>
              <a:rPr lang="en-US" altLang="zh-TW" dirty="0"/>
              <a:t>/build -L$BASEDIR</a:t>
            </a:r>
            <a:r>
              <a:rPr lang="en-US" altLang="zh-TW" dirty="0">
                <a:solidFill>
                  <a:srgbClr val="0000FF"/>
                </a:solidFill>
              </a:rPr>
              <a:t>/</a:t>
            </a:r>
            <a:r>
              <a:rPr lang="en-US" altLang="zh-TW" dirty="0" err="1">
                <a:solidFill>
                  <a:srgbClr val="0000FF"/>
                </a:solidFill>
              </a:rPr>
              <a:t>protobuf</a:t>
            </a:r>
            <a:r>
              <a:rPr lang="en-US" altLang="zh-TW" dirty="0">
                <a:solidFill>
                  <a:srgbClr val="0000FF"/>
                </a:solidFill>
              </a:rPr>
              <a:t>-host/lib</a:t>
            </a:r>
            <a:r>
              <a:rPr lang="en-US" altLang="zh-TW" dirty="0"/>
              <a:t> -</a:t>
            </a:r>
            <a:r>
              <a:rPr lang="en-US" altLang="zh-TW" dirty="0" err="1"/>
              <a:t>larmnn</a:t>
            </a:r>
            <a:r>
              <a:rPr lang="en-US" altLang="zh-TW" dirty="0"/>
              <a:t> -</a:t>
            </a:r>
            <a:r>
              <a:rPr lang="en-US" altLang="zh-TW" dirty="0" err="1"/>
              <a:t>larmnnTfParser</a:t>
            </a:r>
            <a:r>
              <a:rPr lang="en-US" altLang="zh-TW" dirty="0"/>
              <a:t> -</a:t>
            </a:r>
            <a:r>
              <a:rPr lang="en-US" altLang="zh-TW" dirty="0" err="1"/>
              <a:t>lprotobuf</a:t>
            </a:r>
            <a:r>
              <a:rPr lang="en-US" altLang="zh-TW" dirty="0"/>
              <a:t> -o </a:t>
            </a:r>
            <a:r>
              <a:rPr lang="en-US" altLang="zh-TW" dirty="0" err="1" smtClean="0"/>
              <a:t>DynamicSample</a:t>
            </a:r>
            <a:endParaRPr lang="en-US" altLang="zh-TW" dirty="0"/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smtClean="0">
                <a:solidFill>
                  <a:srgbClr val="C00000"/>
                </a:solidFill>
              </a:rPr>
              <a:t>export </a:t>
            </a:r>
            <a:r>
              <a:rPr lang="en-US" altLang="zh-TW" dirty="0">
                <a:solidFill>
                  <a:srgbClr val="C00000"/>
                </a:solidFill>
              </a:rPr>
              <a:t>LD_LIBRARY_PATH</a:t>
            </a:r>
            <a:r>
              <a:rPr lang="en-US" altLang="zh-TW" dirty="0" smtClean="0">
                <a:solidFill>
                  <a:srgbClr val="C00000"/>
                </a:solidFill>
              </a:rPr>
              <a:t>=$BASEDIR/</a:t>
            </a:r>
            <a:r>
              <a:rPr lang="en-US" altLang="zh-TW" dirty="0" err="1" smtClean="0">
                <a:solidFill>
                  <a:srgbClr val="C00000"/>
                </a:solidFill>
              </a:rPr>
              <a:t>protobuf</a:t>
            </a:r>
            <a:r>
              <a:rPr lang="en-US" altLang="zh-TW" dirty="0" smtClean="0">
                <a:solidFill>
                  <a:srgbClr val="C00000"/>
                </a:solidFill>
              </a:rPr>
              <a:t>-host/lib</a:t>
            </a:r>
            <a:r>
              <a:rPr lang="en-US" altLang="zh-TW" dirty="0">
                <a:solidFill>
                  <a:srgbClr val="C00000"/>
                </a:solidFill>
              </a:rPr>
              <a:t>:$</a:t>
            </a:r>
            <a:r>
              <a:rPr lang="en-US" altLang="zh-TW" dirty="0" smtClean="0">
                <a:solidFill>
                  <a:srgbClr val="C00000"/>
                </a:solidFill>
              </a:rPr>
              <a:t>LD_LIBRARY_PATH</a:t>
            </a:r>
          </a:p>
          <a:p>
            <a:pPr lvl="1"/>
            <a:r>
              <a:rPr lang="en-US" altLang="zh-TW" dirty="0" smtClean="0"/>
              <a:t>$ ./</a:t>
            </a:r>
            <a:r>
              <a:rPr lang="en-US" altLang="zh-TW" dirty="0" err="1" smtClean="0"/>
              <a:t>SimpleSample</a:t>
            </a:r>
            <a:r>
              <a:rPr lang="en-US" altLang="zh-TW" dirty="0" smtClean="0"/>
              <a:t>         </a:t>
            </a:r>
            <a:r>
              <a:rPr lang="en-US" altLang="zh-TW" dirty="0" smtClean="0">
                <a:sym typeface="Wingdings" panose="05000000000000000000" pitchFamily="2" charset="2"/>
              </a:rPr>
              <a:t>ok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./</a:t>
            </a:r>
            <a:r>
              <a:rPr lang="en-US" altLang="zh-TW" dirty="0" err="1" smtClean="0"/>
              <a:t>DynamicSample</a:t>
            </a:r>
            <a:r>
              <a:rPr lang="en-US" altLang="zh-TW" dirty="0" smtClean="0"/>
              <a:t>      </a:t>
            </a:r>
            <a:r>
              <a:rPr lang="en-US" altLang="zh-TW" dirty="0">
                <a:sym typeface="Wingdings" panose="05000000000000000000" pitchFamily="2" charset="2"/>
              </a:rPr>
              <a:t>Error: Failed to </a:t>
            </a:r>
            <a:r>
              <a:rPr lang="en-US" altLang="zh-TW" dirty="0" err="1">
                <a:sym typeface="Wingdings" panose="05000000000000000000" pitchFamily="2" charset="2"/>
              </a:rPr>
              <a:t>optimise</a:t>
            </a:r>
            <a:r>
              <a:rPr lang="en-US" altLang="zh-TW" dirty="0">
                <a:sym typeface="Wingdings" panose="05000000000000000000" pitchFamily="2" charset="2"/>
              </a:rPr>
              <a:t> the input network.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339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18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Building </a:t>
            </a:r>
            <a:r>
              <a:rPr lang="en-US" altLang="zh-TW" dirty="0" err="1" smtClean="0"/>
              <a:t>PyArmNN</a:t>
            </a:r>
            <a:endParaRPr lang="en-US" altLang="zh-TW" dirty="0"/>
          </a:p>
        </p:txBody>
      </p:sp>
      <p:sp>
        <p:nvSpPr>
          <p:cNvPr id="8" name="內容版面配置區 5"/>
          <p:cNvSpPr>
            <a:spLocks noGrp="1"/>
          </p:cNvSpPr>
          <p:nvPr>
            <p:ph idx="1"/>
          </p:nvPr>
        </p:nvSpPr>
        <p:spPr>
          <a:xfrm>
            <a:off x="540000" y="980728"/>
            <a:ext cx="8352480" cy="5499272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Install </a:t>
            </a:r>
            <a:r>
              <a:rPr lang="en-US" altLang="zh-TW" dirty="0"/>
              <a:t>SWIG 4.x</a:t>
            </a:r>
            <a:r>
              <a:rPr lang="en-US" altLang="zh-TW" dirty="0" smtClean="0"/>
              <a:t> by following </a:t>
            </a:r>
            <a:r>
              <a:rPr lang="en-US" altLang="zh-TW" dirty="0"/>
              <a:t>the guide on </a:t>
            </a:r>
            <a:r>
              <a:rPr lang="en-US" altLang="zh-TW" dirty="0">
                <a:hlinkClick r:id="rId2"/>
              </a:rPr>
              <a:t>SWIG </a:t>
            </a:r>
            <a:r>
              <a:rPr lang="en-US" altLang="zh-TW" dirty="0" smtClean="0">
                <a:hlinkClick r:id="rId2"/>
              </a:rPr>
              <a:t>GitHub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/>
              <a:t>~/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-pi</a:t>
            </a:r>
            <a:r>
              <a:rPr lang="zh-TW" altLang="en-US" dirty="0" smtClean="0"/>
              <a:t> </a:t>
            </a:r>
            <a:r>
              <a:rPr lang="en-US" altLang="zh-TW" dirty="0" smtClean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/>
              <a:t>byacc</a:t>
            </a:r>
            <a:r>
              <a:rPr lang="en-US" altLang="zh-TW" dirty="0"/>
              <a:t> -y                    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20140715-1)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pPr lvl="1"/>
            <a:r>
              <a:rPr lang="en-US" altLang="zh-TW" dirty="0"/>
              <a:t>~/</a:t>
            </a:r>
            <a:r>
              <a:rPr lang="en-US" altLang="zh-TW" dirty="0" err="1" smtClean="0"/>
              <a:t>armnn</a:t>
            </a:r>
            <a:r>
              <a:rPr lang="en-US" altLang="zh-TW" dirty="0"/>
              <a:t>-pi $ </a:t>
            </a:r>
            <a:r>
              <a:rPr lang="en-US" altLang="zh-TW" dirty="0" err="1"/>
              <a:t>sudo</a:t>
            </a:r>
            <a:r>
              <a:rPr lang="en-US" altLang="zh-TW" dirty="0"/>
              <a:t> apt-get install libpcre3 </a:t>
            </a:r>
            <a:r>
              <a:rPr lang="en-US" altLang="zh-TW" dirty="0" smtClean="0"/>
              <a:t>libpcre3-dev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2:8.39-12)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pPr lvl="1"/>
            <a:r>
              <a:rPr lang="en-US" altLang="zh-TW" dirty="0"/>
              <a:t>~/</a:t>
            </a:r>
            <a:r>
              <a:rPr lang="en-US" altLang="zh-TW" dirty="0" err="1"/>
              <a:t>armnn</a:t>
            </a:r>
            <a:r>
              <a:rPr lang="en-US" altLang="zh-TW" dirty="0"/>
              <a:t>-pi $ </a:t>
            </a:r>
            <a:r>
              <a:rPr lang="en-US" altLang="zh-TW" dirty="0" err="1"/>
              <a:t>git</a:t>
            </a:r>
            <a:r>
              <a:rPr lang="en-US" altLang="zh-TW" dirty="0"/>
              <a:t> clone </a:t>
            </a:r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github.com/swig/swig.git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/>
              <a:t>~/</a:t>
            </a:r>
            <a:r>
              <a:rPr lang="en-US" altLang="zh-TW" dirty="0" err="1"/>
              <a:t>armnn</a:t>
            </a:r>
            <a:r>
              <a:rPr lang="en-US" altLang="zh-TW" dirty="0"/>
              <a:t>-pi $ </a:t>
            </a:r>
            <a:r>
              <a:rPr lang="en-US" altLang="zh-TW" dirty="0" smtClean="0"/>
              <a:t>cd swig/</a:t>
            </a:r>
          </a:p>
          <a:p>
            <a:pPr lvl="1"/>
            <a:r>
              <a:rPr lang="en-US" altLang="zh-TW" dirty="0"/>
              <a:t>~/</a:t>
            </a:r>
            <a:r>
              <a:rPr lang="en-US" altLang="zh-TW" dirty="0" err="1"/>
              <a:t>armnn</a:t>
            </a:r>
            <a:r>
              <a:rPr lang="en-US" altLang="zh-TW" dirty="0"/>
              <a:t>-pi/swig $ </a:t>
            </a:r>
            <a:r>
              <a:rPr lang="en-US" altLang="zh-TW" dirty="0" smtClean="0"/>
              <a:t>./</a:t>
            </a:r>
            <a:r>
              <a:rPr lang="en-US" altLang="zh-TW" dirty="0"/>
              <a:t>autogen.sh </a:t>
            </a:r>
            <a:endParaRPr lang="en-US" altLang="zh-TW" dirty="0" smtClean="0"/>
          </a:p>
          <a:p>
            <a:pPr lvl="1"/>
            <a:r>
              <a:rPr lang="en-US" altLang="zh-TW" dirty="0"/>
              <a:t>~/</a:t>
            </a:r>
            <a:r>
              <a:rPr lang="en-US" altLang="zh-TW" dirty="0" err="1"/>
              <a:t>armnn</a:t>
            </a:r>
            <a:r>
              <a:rPr lang="en-US" altLang="zh-TW" dirty="0"/>
              <a:t>-pi/swig </a:t>
            </a:r>
            <a:r>
              <a:rPr lang="en-US" altLang="zh-TW" dirty="0" smtClean="0"/>
              <a:t>$ ./</a:t>
            </a:r>
            <a:r>
              <a:rPr lang="en-US" altLang="zh-TW" dirty="0"/>
              <a:t>configure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~/</a:t>
            </a:r>
            <a:r>
              <a:rPr lang="en-US" altLang="zh-TW" dirty="0" err="1"/>
              <a:t>armnn</a:t>
            </a:r>
            <a:r>
              <a:rPr lang="en-US" altLang="zh-TW" dirty="0"/>
              <a:t>-pi/swig $ </a:t>
            </a:r>
            <a:r>
              <a:rPr lang="en-US" altLang="zh-TW" dirty="0" smtClean="0"/>
              <a:t>make –j4        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//This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action will take </a:t>
            </a:r>
            <a:r>
              <a:rPr lang="en-US" altLang="zh-TW" dirty="0">
                <a:solidFill>
                  <a:srgbClr val="FF00FF"/>
                </a:solidFill>
              </a:rPr>
              <a:t>6m7.681s</a:t>
            </a:r>
          </a:p>
          <a:p>
            <a:pPr lvl="1"/>
            <a:r>
              <a:rPr lang="en-US" altLang="zh-TW" dirty="0"/>
              <a:t>~/</a:t>
            </a:r>
            <a:r>
              <a:rPr lang="en-US" altLang="zh-TW" dirty="0" err="1"/>
              <a:t>armnn</a:t>
            </a:r>
            <a:r>
              <a:rPr lang="en-US" altLang="zh-TW" dirty="0"/>
              <a:t>-pi/swig 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make install</a:t>
            </a:r>
          </a:p>
          <a:p>
            <a:r>
              <a:rPr lang="en-US" altLang="zh-TW" dirty="0" smtClean="0"/>
              <a:t>Install Python3 Wheel</a:t>
            </a:r>
          </a:p>
          <a:p>
            <a:pPr lvl="1"/>
            <a:r>
              <a:rPr lang="sv-SE" altLang="zh-TW" dirty="0" smtClean="0"/>
              <a:t>$ sudo </a:t>
            </a:r>
            <a:r>
              <a:rPr lang="sv-SE" altLang="zh-TW" dirty="0"/>
              <a:t>pip3 install --upgrade pip    </a:t>
            </a:r>
            <a:r>
              <a:rPr lang="sv-SE" altLang="zh-TW" dirty="0">
                <a:solidFill>
                  <a:srgbClr val="0000FF"/>
                </a:solidFill>
              </a:rPr>
              <a:t>(</a:t>
            </a:r>
            <a:r>
              <a:rPr lang="sv-SE" altLang="zh-TW" dirty="0" smtClean="0">
                <a:solidFill>
                  <a:srgbClr val="0000FF"/>
                </a:solidFill>
              </a:rPr>
              <a:t>pip-20.2.2)</a:t>
            </a:r>
          </a:p>
          <a:p>
            <a:pPr lvl="1"/>
            <a:r>
              <a:rPr lang="sv-SE" altLang="zh-TW" dirty="0"/>
              <a:t>$ sudo pip3 install wheel </a:t>
            </a:r>
            <a:r>
              <a:rPr lang="sv-SE" altLang="zh-TW" dirty="0" smtClean="0"/>
              <a:t>               </a:t>
            </a:r>
            <a:r>
              <a:rPr lang="sv-SE" altLang="zh-TW" dirty="0" smtClean="0">
                <a:solidFill>
                  <a:srgbClr val="0000FF"/>
                </a:solidFill>
              </a:rPr>
              <a:t>(</a:t>
            </a:r>
            <a:r>
              <a:rPr lang="sv-SE" altLang="zh-TW" dirty="0">
                <a:solidFill>
                  <a:srgbClr val="0000FF"/>
                </a:solidFill>
              </a:rPr>
              <a:t>0.32.3</a:t>
            </a:r>
            <a:r>
              <a:rPr lang="sv-SE" altLang="zh-TW" dirty="0" smtClean="0">
                <a:solidFill>
                  <a:srgbClr val="0000FF"/>
                </a:solidFill>
              </a:rPr>
              <a:t>)</a:t>
            </a:r>
            <a:endParaRPr lang="en-US" altLang="zh-TW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05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Before Building </a:t>
            </a:r>
            <a:r>
              <a:rPr lang="en-US" altLang="zh-TW" dirty="0" err="1" smtClean="0"/>
              <a:t>ArmNN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Set swap virtual memory as 2GB: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/>
              <a:t>swapon</a:t>
            </a:r>
            <a:r>
              <a:rPr lang="en-US" altLang="zh-TW" dirty="0"/>
              <a:t> -s</a:t>
            </a:r>
            <a:br>
              <a:rPr lang="en-US" altLang="zh-TW" dirty="0"/>
            </a:br>
            <a:r>
              <a:rPr lang="en-US" altLang="zh-TW" dirty="0"/>
              <a:t>Filename	Type	Size	Used	Priority </a:t>
            </a:r>
            <a:br>
              <a:rPr lang="en-US" altLang="zh-TW" dirty="0"/>
            </a:br>
            <a:r>
              <a:rPr lang="nn-NO" altLang="zh-TW" dirty="0"/>
              <a:t>/var/swap	file	102396	   0	-2</a:t>
            </a:r>
            <a:endParaRPr lang="en-US" altLang="zh-TW" dirty="0"/>
          </a:p>
          <a:p>
            <a:pPr lvl="1"/>
            <a:r>
              <a:rPr lang="en-US" altLang="zh-TW" dirty="0"/>
              <a:t>$ </a:t>
            </a:r>
            <a:r>
              <a:rPr lang="en-US" altLang="zh-TW" dirty="0" err="1"/>
              <a:t>sudo</a:t>
            </a:r>
            <a:r>
              <a:rPr lang="en-US" altLang="zh-TW" dirty="0"/>
              <a:t> vi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dphys-swapfile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b="1" dirty="0">
                <a:solidFill>
                  <a:srgbClr val="0000FF"/>
                </a:solidFill>
              </a:rPr>
              <a:t>#</a:t>
            </a:r>
            <a:r>
              <a:rPr lang="en-US" altLang="zh-TW" dirty="0"/>
              <a:t>CONF_SWAPSIZE=100 (default is 100MB)</a:t>
            </a:r>
            <a:br>
              <a:rPr lang="en-US" altLang="zh-TW" dirty="0"/>
            </a:br>
            <a:r>
              <a:rPr lang="en-US" altLang="zh-TW" dirty="0" smtClean="0">
                <a:solidFill>
                  <a:srgbClr val="0000FF"/>
                </a:solidFill>
              </a:rPr>
              <a:t>CONF_SWAPSIZE=2048</a:t>
            </a:r>
            <a:endParaRPr lang="en-US" altLang="zh-TW" dirty="0">
              <a:solidFill>
                <a:srgbClr val="0000FF"/>
              </a:solidFill>
            </a:endParaRP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/>
              <a:t>sudo</a:t>
            </a:r>
            <a:r>
              <a:rPr lang="en-US" altLang="zh-TW" dirty="0"/>
              <a:t> service </a:t>
            </a:r>
            <a:r>
              <a:rPr lang="en-US" altLang="zh-TW" dirty="0" err="1"/>
              <a:t>dphys-swapfile</a:t>
            </a:r>
            <a:r>
              <a:rPr lang="en-US" altLang="zh-TW" dirty="0"/>
              <a:t> restart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/>
              <a:t>swapon</a:t>
            </a:r>
            <a:r>
              <a:rPr lang="en-US" altLang="zh-TW" dirty="0"/>
              <a:t> -s</a:t>
            </a:r>
            <a:br>
              <a:rPr lang="en-US" altLang="zh-TW" dirty="0"/>
            </a:br>
            <a:r>
              <a:rPr lang="en-US" altLang="zh-TW" dirty="0"/>
              <a:t>Filename	Type	Size	Used	Priority </a:t>
            </a:r>
            <a:br>
              <a:rPr lang="en-US" altLang="zh-TW" dirty="0"/>
            </a:br>
            <a:r>
              <a:rPr lang="nn-NO" altLang="zh-TW" dirty="0"/>
              <a:t>/var/swap	file	</a:t>
            </a:r>
            <a:r>
              <a:rPr lang="nn-NO" altLang="zh-TW" b="1" dirty="0" smtClean="0">
                <a:solidFill>
                  <a:srgbClr val="0000FF"/>
                </a:solidFill>
              </a:rPr>
              <a:t>2097148</a:t>
            </a:r>
            <a:r>
              <a:rPr lang="nn-NO" altLang="zh-TW" dirty="0"/>
              <a:t>	   0	-</a:t>
            </a:r>
            <a:r>
              <a:rPr lang="nn-NO" altLang="zh-TW" dirty="0" smtClean="0"/>
              <a:t>2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592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19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Building </a:t>
            </a:r>
            <a:r>
              <a:rPr lang="en-US" altLang="zh-TW" dirty="0" err="1" smtClean="0"/>
              <a:t>PyArmNN</a:t>
            </a:r>
            <a:r>
              <a:rPr lang="en-US" altLang="zh-TW" dirty="0"/>
              <a:t> (Standalone </a:t>
            </a:r>
            <a:r>
              <a:rPr lang="en-US" altLang="zh-TW" dirty="0" smtClean="0"/>
              <a:t>build)</a:t>
            </a:r>
            <a:endParaRPr lang="en-US" altLang="zh-TW" dirty="0"/>
          </a:p>
        </p:txBody>
      </p:sp>
      <p:sp>
        <p:nvSpPr>
          <p:cNvPr id="8" name="內容版面配置區 5"/>
          <p:cNvSpPr txBox="1">
            <a:spLocks/>
          </p:cNvSpPr>
          <p:nvPr/>
        </p:nvSpPr>
        <p:spPr>
          <a:xfrm>
            <a:off x="540000" y="1412775"/>
            <a:ext cx="8352480" cy="5321395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Tx/>
              <a:buBlip>
                <a:blip r:embed="rId2"/>
              </a:buBlip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Tx/>
              <a:buBlip>
                <a:blip r:embed="rId4"/>
              </a:buBlip>
              <a:defRPr sz="18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Tx/>
              <a:buBlip>
                <a:blip r:embed="rId5"/>
              </a:buBlip>
              <a:defRPr sz="16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Tx/>
              <a:buBlip>
                <a:blip r:embed="rId6"/>
              </a:buBlip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Set environment: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>
                <a:solidFill>
                  <a:srgbClr val="C00000"/>
                </a:solidFill>
              </a:rPr>
              <a:t>export SWIG_EXECUTABLE=/</a:t>
            </a:r>
            <a:r>
              <a:rPr lang="en-US" altLang="zh-TW" dirty="0" err="1">
                <a:solidFill>
                  <a:srgbClr val="C00000"/>
                </a:solidFill>
              </a:rPr>
              <a:t>usr</a:t>
            </a:r>
            <a:r>
              <a:rPr lang="en-US" altLang="zh-TW" dirty="0">
                <a:solidFill>
                  <a:srgbClr val="C00000"/>
                </a:solidFill>
              </a:rPr>
              <a:t>/local/bin/swig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smtClean="0">
                <a:solidFill>
                  <a:srgbClr val="C00000"/>
                </a:solidFill>
              </a:rPr>
              <a:t>export ARMNN_INCLUDE=$BASEDIR/</a:t>
            </a:r>
            <a:r>
              <a:rPr lang="en-US" altLang="zh-TW" dirty="0" err="1" smtClean="0">
                <a:solidFill>
                  <a:srgbClr val="C00000"/>
                </a:solidFill>
              </a:rPr>
              <a:t>armnn</a:t>
            </a:r>
            <a:r>
              <a:rPr lang="en-US" altLang="zh-TW" dirty="0" smtClean="0">
                <a:solidFill>
                  <a:srgbClr val="C00000"/>
                </a:solidFill>
              </a:rPr>
              <a:t>/include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>
                <a:solidFill>
                  <a:srgbClr val="C00000"/>
                </a:solidFill>
              </a:rPr>
              <a:t>export </a:t>
            </a:r>
            <a:r>
              <a:rPr lang="en-US" altLang="zh-TW" dirty="0" smtClean="0">
                <a:solidFill>
                  <a:srgbClr val="C00000"/>
                </a:solidFill>
              </a:rPr>
              <a:t>ARMNN_LIB=$BASEDIR/</a:t>
            </a:r>
            <a:r>
              <a:rPr lang="en-US" altLang="zh-TW" dirty="0" err="1" smtClean="0">
                <a:solidFill>
                  <a:srgbClr val="C00000"/>
                </a:solidFill>
              </a:rPr>
              <a:t>armnn</a:t>
            </a:r>
            <a:r>
              <a:rPr lang="en-US" altLang="zh-TW" dirty="0" smtClean="0">
                <a:solidFill>
                  <a:srgbClr val="C00000"/>
                </a:solidFill>
              </a:rPr>
              <a:t>/build</a:t>
            </a:r>
          </a:p>
          <a:p>
            <a:r>
              <a:rPr lang="en-US" altLang="zh-TW" dirty="0"/>
              <a:t>Clean and build SWIG wrappers: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cd </a:t>
            </a:r>
            <a:r>
              <a:rPr lang="en-US" altLang="zh-TW" dirty="0"/>
              <a:t>$</a:t>
            </a:r>
            <a:r>
              <a:rPr lang="en-US" altLang="zh-TW" dirty="0" smtClean="0"/>
              <a:t>BASEDIR/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/python/</a:t>
            </a:r>
            <a:r>
              <a:rPr lang="en-US" altLang="zh-TW" dirty="0" err="1" smtClean="0"/>
              <a:t>pyarmnn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python3 </a:t>
            </a:r>
            <a:r>
              <a:rPr lang="en-US" altLang="zh-TW" dirty="0"/>
              <a:t>setup.py clean </a:t>
            </a:r>
            <a:r>
              <a:rPr lang="en-US" altLang="zh-TW" dirty="0" smtClean="0"/>
              <a:t>--all</a:t>
            </a:r>
          </a:p>
          <a:p>
            <a:pPr lvl="1"/>
            <a:r>
              <a:rPr lang="en-US" altLang="zh-TW" dirty="0"/>
              <a:t>$ python3 swig_generate.py -</a:t>
            </a:r>
            <a:r>
              <a:rPr lang="en-US" altLang="zh-TW" dirty="0" smtClean="0"/>
              <a:t>v</a:t>
            </a:r>
          </a:p>
          <a:p>
            <a:pPr lvl="1"/>
            <a:r>
              <a:rPr lang="en-US" altLang="zh-TW" dirty="0"/>
              <a:t>$ python3 setup.py </a:t>
            </a:r>
            <a:r>
              <a:rPr lang="en-US" altLang="zh-TW" dirty="0" err="1"/>
              <a:t>build_ext</a:t>
            </a:r>
            <a:r>
              <a:rPr lang="en-US" altLang="zh-TW" dirty="0"/>
              <a:t> </a:t>
            </a:r>
            <a:r>
              <a:rPr lang="en-US" altLang="zh-TW" dirty="0" smtClean="0"/>
              <a:t>–</a:t>
            </a:r>
            <a:r>
              <a:rPr lang="en-US" altLang="zh-TW" dirty="0" err="1" smtClean="0"/>
              <a:t>inplace</a:t>
            </a:r>
            <a:r>
              <a:rPr lang="en-US" altLang="zh-TW" dirty="0" smtClean="0"/>
              <a:t>            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//This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action will take </a:t>
            </a:r>
            <a:r>
              <a:rPr lang="en-US" altLang="zh-TW" dirty="0" smtClean="0">
                <a:solidFill>
                  <a:srgbClr val="FF00FF"/>
                </a:solidFill>
              </a:rPr>
              <a:t>16m37.884s</a:t>
            </a:r>
          </a:p>
          <a:p>
            <a:pPr marL="457200" lvl="1" indent="0">
              <a:buNone/>
            </a:pPr>
            <a:r>
              <a:rPr lang="en-US" altLang="zh-TW" dirty="0">
                <a:solidFill>
                  <a:schemeClr val="tx1"/>
                </a:solidFill>
              </a:rPr>
              <a:t>This step will put all generated files under </a:t>
            </a:r>
            <a:r>
              <a:rPr lang="en-US" altLang="zh-TW" dirty="0">
                <a:solidFill>
                  <a:srgbClr val="0000FF"/>
                </a:solidFill>
              </a:rPr>
              <a:t>$</a:t>
            </a:r>
            <a:r>
              <a:rPr lang="en-US" altLang="zh-TW" dirty="0" smtClean="0">
                <a:solidFill>
                  <a:srgbClr val="0000FF"/>
                </a:solidFill>
              </a:rPr>
              <a:t>BASEDIR/</a:t>
            </a:r>
            <a:r>
              <a:rPr lang="en-US" altLang="zh-TW" dirty="0" err="1" smtClean="0">
                <a:solidFill>
                  <a:srgbClr val="0000FF"/>
                </a:solidFill>
              </a:rPr>
              <a:t>armnn</a:t>
            </a:r>
            <a:r>
              <a:rPr lang="en-US" altLang="zh-TW" dirty="0" smtClean="0">
                <a:solidFill>
                  <a:srgbClr val="0000FF"/>
                </a:solidFill>
              </a:rPr>
              <a:t>/python/</a:t>
            </a:r>
            <a:r>
              <a:rPr lang="en-US" altLang="zh-TW" dirty="0" err="1" smtClean="0">
                <a:solidFill>
                  <a:srgbClr val="0000FF"/>
                </a:solidFill>
              </a:rPr>
              <a:t>pyarmnn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src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pyarmnn</a:t>
            </a:r>
            <a:r>
              <a:rPr lang="en-US" altLang="zh-TW" dirty="0">
                <a:solidFill>
                  <a:srgbClr val="0000FF"/>
                </a:solidFill>
              </a:rPr>
              <a:t>/_generated </a:t>
            </a:r>
            <a:r>
              <a:rPr lang="en-US" altLang="zh-TW" dirty="0">
                <a:solidFill>
                  <a:schemeClr val="tx1"/>
                </a:solidFill>
              </a:rPr>
              <a:t>folder and can be used repeatedly to re-generate the wrappers</a:t>
            </a:r>
            <a:r>
              <a:rPr lang="en-US" altLang="zh-TW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Build the source package and binary package</a:t>
            </a:r>
          </a:p>
          <a:p>
            <a:pPr lvl="1"/>
            <a:r>
              <a:rPr lang="en-US" altLang="zh-TW" dirty="0" smtClean="0"/>
              <a:t>$</a:t>
            </a:r>
            <a:r>
              <a:rPr lang="zh-TW" altLang="en-US" dirty="0" smtClean="0"/>
              <a:t> </a:t>
            </a:r>
            <a:r>
              <a:rPr lang="en-US" altLang="zh-TW" dirty="0" smtClean="0"/>
              <a:t>python3 setup.py </a:t>
            </a:r>
            <a:r>
              <a:rPr lang="en-US" altLang="zh-TW" dirty="0" err="1" smtClean="0"/>
              <a:t>sdist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As the result you will get </a:t>
            </a:r>
            <a:r>
              <a:rPr lang="en-US" altLang="zh-TW" dirty="0" smtClean="0">
                <a:solidFill>
                  <a:srgbClr val="0000FF"/>
                </a:solidFill>
              </a:rPr>
              <a:t>$BASEDIR/</a:t>
            </a:r>
            <a:r>
              <a:rPr lang="en-US" altLang="zh-TW" dirty="0" err="1" smtClean="0">
                <a:solidFill>
                  <a:srgbClr val="0000FF"/>
                </a:solidFill>
              </a:rPr>
              <a:t>armnn</a:t>
            </a:r>
            <a:r>
              <a:rPr lang="en-US" altLang="zh-TW" dirty="0" smtClean="0">
                <a:solidFill>
                  <a:srgbClr val="0000FF"/>
                </a:solidFill>
              </a:rPr>
              <a:t>/python/</a:t>
            </a:r>
            <a:r>
              <a:rPr lang="en-US" altLang="zh-TW" dirty="0" err="1" smtClean="0">
                <a:solidFill>
                  <a:srgbClr val="0000FF"/>
                </a:solidFill>
              </a:rPr>
              <a:t>pyarmnn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dist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dist</a:t>
            </a:r>
            <a:r>
              <a:rPr lang="en-US" altLang="zh-TW" dirty="0" smtClean="0">
                <a:solidFill>
                  <a:srgbClr val="0000FF"/>
                </a:solidFill>
              </a:rPr>
              <a:t>/pyarmnn-22.0.0.tar.gz </a:t>
            </a:r>
            <a:r>
              <a:rPr lang="en-US" altLang="zh-TW" dirty="0" smtClean="0"/>
              <a:t>file. As you can see it is platform independent.</a:t>
            </a:r>
          </a:p>
          <a:p>
            <a:pPr lvl="1"/>
            <a:r>
              <a:rPr lang="en-US" altLang="zh-TW" dirty="0" smtClean="0"/>
              <a:t>$</a:t>
            </a:r>
            <a:r>
              <a:rPr lang="zh-TW" altLang="en-US" dirty="0" smtClean="0"/>
              <a:t> </a:t>
            </a:r>
            <a:r>
              <a:rPr lang="en-US" altLang="zh-TW" dirty="0" smtClean="0"/>
              <a:t>python3 setup.py </a:t>
            </a:r>
            <a:r>
              <a:rPr lang="en-US" altLang="zh-TW" dirty="0" err="1" smtClean="0"/>
              <a:t>bdist_wheel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As the result you will get </a:t>
            </a:r>
            <a:r>
              <a:rPr lang="en-US" altLang="zh-TW" dirty="0" smtClean="0">
                <a:solidFill>
                  <a:srgbClr val="0000FF"/>
                </a:solidFill>
              </a:rPr>
              <a:t>$BASEDIR/</a:t>
            </a:r>
            <a:r>
              <a:rPr lang="en-US" altLang="zh-TW" dirty="0" err="1" smtClean="0">
                <a:solidFill>
                  <a:srgbClr val="0000FF"/>
                </a:solidFill>
              </a:rPr>
              <a:t>armnn</a:t>
            </a:r>
            <a:r>
              <a:rPr lang="en-US" altLang="zh-TW" dirty="0" smtClean="0">
                <a:solidFill>
                  <a:srgbClr val="0000FF"/>
                </a:solidFill>
              </a:rPr>
              <a:t>/python/</a:t>
            </a:r>
            <a:r>
              <a:rPr lang="en-US" altLang="zh-TW" dirty="0" err="1" smtClean="0">
                <a:solidFill>
                  <a:srgbClr val="0000FF"/>
                </a:solidFill>
              </a:rPr>
              <a:t>pyarmnn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dist</a:t>
            </a:r>
            <a:r>
              <a:rPr lang="en-US" altLang="zh-TW" dirty="0" smtClean="0">
                <a:solidFill>
                  <a:srgbClr val="0000FF"/>
                </a:solidFill>
              </a:rPr>
              <a:t>/pyarmnn-22.0.0-cp37-cp37m-linux_armv7l.whl </a:t>
            </a:r>
            <a:r>
              <a:rPr lang="en-US" altLang="zh-TW" dirty="0" smtClean="0"/>
              <a:t>file. As you can see it is platform dependent.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65104"/>
            <a:ext cx="7992888" cy="236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1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20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Building </a:t>
            </a:r>
            <a:r>
              <a:rPr lang="en-US" altLang="zh-TW" dirty="0" err="1" smtClean="0"/>
              <a:t>PyArmNN</a:t>
            </a:r>
            <a:r>
              <a:rPr lang="en-US" altLang="zh-TW" dirty="0"/>
              <a:t> (Standalone </a:t>
            </a:r>
            <a:r>
              <a:rPr lang="en-US" altLang="zh-TW" dirty="0" smtClean="0"/>
              <a:t>build)</a:t>
            </a:r>
            <a:endParaRPr lang="en-US" altLang="zh-TW" dirty="0"/>
          </a:p>
        </p:txBody>
      </p:sp>
      <p:sp>
        <p:nvSpPr>
          <p:cNvPr id="8" name="內容版面配置區 5"/>
          <p:cNvSpPr txBox="1">
            <a:spLocks/>
          </p:cNvSpPr>
          <p:nvPr/>
        </p:nvSpPr>
        <p:spPr>
          <a:xfrm>
            <a:off x="540000" y="1412776"/>
            <a:ext cx="8352480" cy="51125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Tx/>
              <a:buBlip>
                <a:blip r:embed="rId2"/>
              </a:buBlip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Tx/>
              <a:buBlip>
                <a:blip r:embed="rId4"/>
              </a:buBlip>
              <a:defRPr sz="18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Tx/>
              <a:buBlip>
                <a:blip r:embed="rId5"/>
              </a:buBlip>
              <a:defRPr sz="16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Tx/>
              <a:buBlip>
                <a:blip r:embed="rId6"/>
              </a:buBlip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Build </a:t>
            </a:r>
            <a:r>
              <a:rPr lang="en-US" altLang="zh-TW" dirty="0"/>
              <a:t>the source package and binary package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</a:t>
            </a:r>
            <a:r>
              <a:rPr lang="zh-TW" altLang="en-US" dirty="0" smtClean="0"/>
              <a:t> </a:t>
            </a:r>
            <a:r>
              <a:rPr lang="en-US" altLang="zh-TW" dirty="0" smtClean="0"/>
              <a:t>python3 </a:t>
            </a:r>
            <a:r>
              <a:rPr lang="en-US" altLang="zh-TW" dirty="0"/>
              <a:t>setup.py </a:t>
            </a:r>
            <a:r>
              <a:rPr lang="en-US" altLang="zh-TW" dirty="0" err="1" smtClean="0"/>
              <a:t>sdist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/>
              <a:t>As the result you will get </a:t>
            </a:r>
            <a:r>
              <a:rPr lang="en-US" altLang="zh-TW" dirty="0">
                <a:solidFill>
                  <a:srgbClr val="0000FF"/>
                </a:solidFill>
              </a:rPr>
              <a:t>$</a:t>
            </a:r>
            <a:r>
              <a:rPr lang="en-US" altLang="zh-TW" dirty="0" smtClean="0">
                <a:solidFill>
                  <a:srgbClr val="0000FF"/>
                </a:solidFill>
              </a:rPr>
              <a:t>BASEDIR/</a:t>
            </a:r>
            <a:r>
              <a:rPr lang="en-US" altLang="zh-TW" dirty="0" err="1" smtClean="0">
                <a:solidFill>
                  <a:srgbClr val="0000FF"/>
                </a:solidFill>
              </a:rPr>
              <a:t>armnn</a:t>
            </a:r>
            <a:r>
              <a:rPr lang="en-US" altLang="zh-TW" dirty="0" smtClean="0">
                <a:solidFill>
                  <a:srgbClr val="0000FF"/>
                </a:solidFill>
              </a:rPr>
              <a:t>/python/</a:t>
            </a:r>
            <a:r>
              <a:rPr lang="en-US" altLang="zh-TW" dirty="0" err="1" smtClean="0">
                <a:solidFill>
                  <a:srgbClr val="0000FF"/>
                </a:solidFill>
              </a:rPr>
              <a:t>pyarmnn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dist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dist</a:t>
            </a:r>
            <a:r>
              <a:rPr lang="en-US" altLang="zh-TW" dirty="0" smtClean="0">
                <a:solidFill>
                  <a:srgbClr val="0000FF"/>
                </a:solidFill>
              </a:rPr>
              <a:t>/pyarmnn-22.0.0.tar.gz </a:t>
            </a:r>
            <a:r>
              <a:rPr lang="en-US" altLang="zh-TW" dirty="0" smtClean="0"/>
              <a:t>file</a:t>
            </a:r>
            <a:r>
              <a:rPr lang="en-US" altLang="zh-TW" dirty="0"/>
              <a:t>. As you can see it is platform independent.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</a:t>
            </a:r>
            <a:r>
              <a:rPr lang="zh-TW" altLang="en-US" dirty="0" smtClean="0"/>
              <a:t> </a:t>
            </a:r>
            <a:r>
              <a:rPr lang="en-US" altLang="zh-TW" dirty="0"/>
              <a:t>python3 setup.py </a:t>
            </a:r>
            <a:r>
              <a:rPr lang="en-US" altLang="zh-TW" dirty="0" err="1" smtClean="0"/>
              <a:t>bdist_wheel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/>
              <a:t>As the result you will get </a:t>
            </a:r>
            <a:r>
              <a:rPr lang="en-US" altLang="zh-TW" dirty="0">
                <a:solidFill>
                  <a:srgbClr val="0000FF"/>
                </a:solidFill>
              </a:rPr>
              <a:t>$</a:t>
            </a:r>
            <a:r>
              <a:rPr lang="en-US" altLang="zh-TW" dirty="0" smtClean="0">
                <a:solidFill>
                  <a:srgbClr val="0000FF"/>
                </a:solidFill>
              </a:rPr>
              <a:t>BASEDIR/</a:t>
            </a:r>
            <a:r>
              <a:rPr lang="en-US" altLang="zh-TW" dirty="0" err="1" smtClean="0">
                <a:solidFill>
                  <a:srgbClr val="0000FF"/>
                </a:solidFill>
              </a:rPr>
              <a:t>armnn</a:t>
            </a:r>
            <a:r>
              <a:rPr lang="en-US" altLang="zh-TW" dirty="0" smtClean="0">
                <a:solidFill>
                  <a:srgbClr val="0000FF"/>
                </a:solidFill>
              </a:rPr>
              <a:t>/python/</a:t>
            </a:r>
            <a:r>
              <a:rPr lang="en-US" altLang="zh-TW" dirty="0" err="1" smtClean="0">
                <a:solidFill>
                  <a:srgbClr val="0000FF"/>
                </a:solidFill>
              </a:rPr>
              <a:t>pyarmnn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dist</a:t>
            </a:r>
            <a:r>
              <a:rPr lang="en-US" altLang="zh-TW" dirty="0" smtClean="0">
                <a:solidFill>
                  <a:srgbClr val="0000FF"/>
                </a:solidFill>
              </a:rPr>
              <a:t>/pyarmnn-22.0.0-cp37-cp37m-linux_armv7l.whl </a:t>
            </a:r>
            <a:r>
              <a:rPr lang="en-US" altLang="zh-TW" dirty="0"/>
              <a:t>file. As you can see it is platform </a:t>
            </a:r>
            <a:r>
              <a:rPr lang="en-US" altLang="zh-TW" dirty="0" smtClean="0"/>
              <a:t>dependent.</a:t>
            </a:r>
          </a:p>
        </p:txBody>
      </p:sp>
    </p:spTree>
    <p:extLst>
      <p:ext uri="{BB962C8B-B14F-4D97-AF65-F5344CB8AC3E}">
        <p14:creationId xmlns:p14="http://schemas.microsoft.com/office/powerpoint/2010/main" val="8041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21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Installing </a:t>
            </a:r>
            <a:r>
              <a:rPr lang="en-US" altLang="zh-TW" dirty="0" err="1" smtClean="0"/>
              <a:t>PyArmNN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268760"/>
            <a:ext cx="8352480" cy="5211240"/>
          </a:xfrm>
        </p:spPr>
        <p:txBody>
          <a:bodyPr>
            <a:normAutofit fontScale="55000" lnSpcReduction="20000"/>
          </a:bodyPr>
          <a:lstStyle/>
          <a:p>
            <a:r>
              <a:rPr lang="en-US" altLang="zh-TW" dirty="0" smtClean="0"/>
              <a:t>Installing </a:t>
            </a:r>
            <a:r>
              <a:rPr lang="en-US" altLang="zh-TW" dirty="0" err="1"/>
              <a:t>PyArmNN</a:t>
            </a:r>
            <a:r>
              <a:rPr lang="en-US" altLang="zh-TW" dirty="0"/>
              <a:t> from binary package: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>
                <a:solidFill>
                  <a:srgbClr val="C00000"/>
                </a:solidFill>
              </a:rPr>
              <a:t>export ARMNN_LIB=</a:t>
            </a:r>
            <a:r>
              <a:rPr lang="en-US" altLang="zh-TW" dirty="0">
                <a:solidFill>
                  <a:srgbClr val="0000FF"/>
                </a:solidFill>
              </a:rPr>
              <a:t>$</a:t>
            </a:r>
            <a:r>
              <a:rPr lang="en-US" altLang="zh-TW" dirty="0" smtClean="0">
                <a:solidFill>
                  <a:srgbClr val="0000FF"/>
                </a:solidFill>
              </a:rPr>
              <a:t>BASEDIR/</a:t>
            </a:r>
            <a:r>
              <a:rPr lang="en-US" altLang="zh-TW" dirty="0" err="1" smtClean="0">
                <a:solidFill>
                  <a:srgbClr val="0000FF"/>
                </a:solidFill>
              </a:rPr>
              <a:t>armnn</a:t>
            </a:r>
            <a:r>
              <a:rPr lang="en-US" altLang="zh-TW" dirty="0" smtClean="0">
                <a:solidFill>
                  <a:srgbClr val="0000FF"/>
                </a:solidFill>
              </a:rPr>
              <a:t>/build</a:t>
            </a:r>
            <a:br>
              <a:rPr lang="en-US" altLang="zh-TW" dirty="0" smtClean="0">
                <a:solidFill>
                  <a:srgbClr val="0000FF"/>
                </a:solidFill>
              </a:rPr>
            </a:br>
            <a:r>
              <a:rPr lang="en-US" altLang="zh-TW" dirty="0"/>
              <a:t>$ </a:t>
            </a:r>
            <a:r>
              <a:rPr lang="en-US" altLang="zh-TW" dirty="0">
                <a:solidFill>
                  <a:srgbClr val="C00000"/>
                </a:solidFill>
              </a:rPr>
              <a:t>export </a:t>
            </a:r>
            <a:r>
              <a:rPr lang="en-US" altLang="zh-TW" dirty="0" smtClean="0">
                <a:solidFill>
                  <a:srgbClr val="C00000"/>
                </a:solidFill>
              </a:rPr>
              <a:t>ARMNN_INCLUDE=</a:t>
            </a:r>
            <a:r>
              <a:rPr lang="en-US" altLang="zh-TW" dirty="0" smtClean="0">
                <a:solidFill>
                  <a:srgbClr val="0000FF"/>
                </a:solidFill>
              </a:rPr>
              <a:t>$BASEDIR/</a:t>
            </a:r>
            <a:r>
              <a:rPr lang="en-US" altLang="zh-TW" dirty="0" err="1" smtClean="0">
                <a:solidFill>
                  <a:srgbClr val="0000FF"/>
                </a:solidFill>
              </a:rPr>
              <a:t>armnn</a:t>
            </a:r>
            <a:r>
              <a:rPr lang="en-US" altLang="zh-TW" dirty="0" smtClean="0">
                <a:solidFill>
                  <a:srgbClr val="0000FF"/>
                </a:solidFill>
              </a:rPr>
              <a:t>/include</a:t>
            </a:r>
            <a:br>
              <a:rPr lang="en-US" altLang="zh-TW" dirty="0" smtClean="0">
                <a:solidFill>
                  <a:srgbClr val="0000FF"/>
                </a:solidFill>
              </a:rPr>
            </a:br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pip3 </a:t>
            </a:r>
            <a:r>
              <a:rPr lang="en-US" altLang="zh-TW" dirty="0"/>
              <a:t>install </a:t>
            </a:r>
            <a:r>
              <a:rPr lang="en-US" altLang="zh-TW" dirty="0">
                <a:solidFill>
                  <a:srgbClr val="0000FF"/>
                </a:solidFill>
              </a:rPr>
              <a:t>$BASEDIR/</a:t>
            </a:r>
            <a:r>
              <a:rPr lang="en-US" altLang="zh-TW" dirty="0" err="1">
                <a:solidFill>
                  <a:srgbClr val="0000FF"/>
                </a:solidFill>
              </a:rPr>
              <a:t>armnn</a:t>
            </a:r>
            <a:r>
              <a:rPr lang="en-US" altLang="zh-TW" dirty="0">
                <a:solidFill>
                  <a:srgbClr val="0000FF"/>
                </a:solidFill>
              </a:rPr>
              <a:t>/python/</a:t>
            </a:r>
            <a:r>
              <a:rPr lang="en-US" altLang="zh-TW" dirty="0" err="1">
                <a:solidFill>
                  <a:srgbClr val="0000FF"/>
                </a:solidFill>
              </a:rPr>
              <a:t>pyarmnn</a:t>
            </a:r>
            <a:r>
              <a:rPr lang="en-US" altLang="zh-TW" dirty="0">
                <a:solidFill>
                  <a:srgbClr val="0000FF"/>
                </a:solidFill>
              </a:rPr>
              <a:t>/</a:t>
            </a:r>
            <a:r>
              <a:rPr lang="en-US" altLang="zh-TW" dirty="0" err="1">
                <a:solidFill>
                  <a:srgbClr val="0000FF"/>
                </a:solidFill>
              </a:rPr>
              <a:t>dist</a:t>
            </a:r>
            <a:r>
              <a:rPr lang="en-US" altLang="zh-TW" dirty="0">
                <a:solidFill>
                  <a:srgbClr val="0000FF"/>
                </a:solidFill>
              </a:rPr>
              <a:t>/pyarmnn-22.0.0-cp37-cp37m-linux_armv7l.whl</a:t>
            </a:r>
            <a:br>
              <a:rPr lang="en-US" altLang="zh-TW" dirty="0">
                <a:solidFill>
                  <a:srgbClr val="0000FF"/>
                </a:solidFill>
              </a:rPr>
            </a:br>
            <a:r>
              <a:rPr lang="en-US" altLang="zh-TW" dirty="0"/>
              <a:t>…</a:t>
            </a:r>
            <a:br>
              <a:rPr lang="en-US" altLang="zh-TW" dirty="0"/>
            </a:br>
            <a:r>
              <a:rPr lang="en-US" altLang="zh-TW" dirty="0"/>
              <a:t>Successfully installed </a:t>
            </a:r>
            <a:r>
              <a:rPr lang="en-US" altLang="zh-TW" dirty="0" smtClean="0"/>
              <a:t>pyarmnn-22.0.0</a:t>
            </a:r>
            <a:endParaRPr lang="en-US" altLang="zh-TW" dirty="0"/>
          </a:p>
          <a:p>
            <a:r>
              <a:rPr lang="en-US" altLang="zh-TW" dirty="0"/>
              <a:t>V</a:t>
            </a:r>
            <a:r>
              <a:rPr lang="en-US" altLang="zh-TW" dirty="0" smtClean="0"/>
              <a:t>erify </a:t>
            </a:r>
            <a:r>
              <a:rPr lang="en-US" altLang="zh-TW" dirty="0" err="1" smtClean="0"/>
              <a:t>PyArmNN</a:t>
            </a:r>
            <a:r>
              <a:rPr lang="en-US" altLang="zh-TW" dirty="0" smtClean="0"/>
              <a:t> </a:t>
            </a:r>
            <a:r>
              <a:rPr lang="en-US" altLang="zh-TW" dirty="0"/>
              <a:t>by running the </a:t>
            </a:r>
            <a:r>
              <a:rPr lang="en-US" altLang="zh-TW" dirty="0" smtClean="0"/>
              <a:t>following: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pip3 </a:t>
            </a:r>
            <a:r>
              <a:rPr lang="en-US" altLang="zh-TW" dirty="0"/>
              <a:t>show </a:t>
            </a:r>
            <a:r>
              <a:rPr lang="en-US" altLang="zh-TW" dirty="0" err="1" smtClean="0"/>
              <a:t>pyarmnn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 smtClean="0"/>
              <a:t>Name</a:t>
            </a:r>
            <a:r>
              <a:rPr lang="en-US" altLang="zh-TW" dirty="0"/>
              <a:t>: </a:t>
            </a:r>
            <a:r>
              <a:rPr lang="en-US" altLang="zh-TW" dirty="0" err="1"/>
              <a:t>pyarmnn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Version: 22.0.0</a:t>
            </a:r>
          </a:p>
          <a:p>
            <a:pPr marL="457200" lvl="1" indent="0">
              <a:buNone/>
            </a:pPr>
            <a:r>
              <a:rPr lang="en-US" altLang="zh-TW" dirty="0"/>
              <a:t>Summary: Python bindings for Arm NN</a:t>
            </a:r>
          </a:p>
          <a:p>
            <a:pPr marL="457200" lvl="1" indent="0">
              <a:buNone/>
            </a:pPr>
            <a:r>
              <a:rPr lang="en-US" altLang="zh-TW" dirty="0"/>
              <a:t>Home-page: https://mlplatform.org/</a:t>
            </a:r>
          </a:p>
          <a:p>
            <a:pPr marL="457200" lvl="1" indent="0">
              <a:buNone/>
            </a:pPr>
            <a:r>
              <a:rPr lang="en-US" altLang="zh-TW" dirty="0"/>
              <a:t>Author: Arm Ltd, NXP Semiconductors</a:t>
            </a:r>
          </a:p>
          <a:p>
            <a:pPr marL="457200" lvl="1" indent="0">
              <a:buNone/>
            </a:pPr>
            <a:r>
              <a:rPr lang="en-US" altLang="zh-TW" dirty="0"/>
              <a:t>Author-email: support@linaro.org</a:t>
            </a:r>
          </a:p>
          <a:p>
            <a:pPr marL="457200" lvl="1" indent="0">
              <a:buNone/>
            </a:pPr>
            <a:r>
              <a:rPr lang="en-US" altLang="zh-TW" dirty="0"/>
              <a:t>License: MIT</a:t>
            </a:r>
          </a:p>
          <a:p>
            <a:pPr marL="457200" lvl="1" indent="0">
              <a:buNone/>
            </a:pPr>
            <a:r>
              <a:rPr lang="en-US" altLang="zh-TW" dirty="0"/>
              <a:t>Location: /</a:t>
            </a:r>
            <a:r>
              <a:rPr lang="en-US" altLang="zh-TW" dirty="0" err="1"/>
              <a:t>usr</a:t>
            </a:r>
            <a:r>
              <a:rPr lang="en-US" altLang="zh-TW" dirty="0"/>
              <a:t>/local/lib/python3.7/</a:t>
            </a:r>
            <a:r>
              <a:rPr lang="en-US" altLang="zh-TW" dirty="0" err="1"/>
              <a:t>dist</a:t>
            </a:r>
            <a:r>
              <a:rPr lang="en-US" altLang="zh-TW" dirty="0"/>
              <a:t>-packages</a:t>
            </a:r>
          </a:p>
          <a:p>
            <a:pPr marL="457200" lvl="1" indent="0">
              <a:buNone/>
            </a:pPr>
            <a:r>
              <a:rPr lang="en-US" altLang="zh-TW" dirty="0"/>
              <a:t>Requires: </a:t>
            </a:r>
            <a:r>
              <a:rPr lang="en-US" altLang="zh-TW" dirty="0" err="1"/>
              <a:t>numpy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Required-by: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python3 </a:t>
            </a:r>
            <a:r>
              <a:rPr lang="en-US" altLang="zh-TW" dirty="0"/>
              <a:t>-c "import </a:t>
            </a:r>
            <a:r>
              <a:rPr lang="en-US" altLang="zh-TW" dirty="0" err="1"/>
              <a:t>pyarmnn</a:t>
            </a:r>
            <a:r>
              <a:rPr lang="en-US" altLang="zh-TW" dirty="0"/>
              <a:t> as </a:t>
            </a:r>
            <a:r>
              <a:rPr lang="en-US" altLang="zh-TW" dirty="0" err="1" smtClean="0"/>
              <a:t>ann;print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ann.GetVersion</a:t>
            </a:r>
            <a:r>
              <a:rPr lang="en-US" altLang="zh-TW" dirty="0" smtClean="0"/>
              <a:t>())”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 smtClean="0"/>
              <a:t>'22.0.0'</a:t>
            </a:r>
          </a:p>
        </p:txBody>
      </p:sp>
    </p:spTree>
    <p:extLst>
      <p:ext uri="{BB962C8B-B14F-4D97-AF65-F5344CB8AC3E}">
        <p14:creationId xmlns:p14="http://schemas.microsoft.com/office/powerpoint/2010/main" val="12111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22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Installing </a:t>
            </a:r>
            <a:r>
              <a:rPr lang="en-US" altLang="zh-TW" dirty="0" err="1" smtClean="0"/>
              <a:t>PyArmNN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268760"/>
            <a:ext cx="8352480" cy="521124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Installing </a:t>
            </a:r>
            <a:r>
              <a:rPr lang="en-US" altLang="zh-TW" dirty="0" err="1"/>
              <a:t>PyArmNN</a:t>
            </a:r>
            <a:r>
              <a:rPr lang="en-US" altLang="zh-TW" dirty="0"/>
              <a:t> from source </a:t>
            </a:r>
            <a:r>
              <a:rPr lang="en-US" altLang="zh-TW" dirty="0" smtClean="0"/>
              <a:t>package: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smtClean="0">
                <a:solidFill>
                  <a:srgbClr val="C00000"/>
                </a:solidFill>
              </a:rPr>
              <a:t>export ARMNN_LIB=</a:t>
            </a:r>
            <a:r>
              <a:rPr lang="en-US" altLang="zh-TW" dirty="0" smtClean="0">
                <a:solidFill>
                  <a:srgbClr val="0000FF"/>
                </a:solidFill>
              </a:rPr>
              <a:t>$BASEDIR/</a:t>
            </a:r>
            <a:r>
              <a:rPr lang="en-US" altLang="zh-TW" dirty="0" err="1" smtClean="0">
                <a:solidFill>
                  <a:srgbClr val="0000FF"/>
                </a:solidFill>
              </a:rPr>
              <a:t>armnn</a:t>
            </a:r>
            <a:r>
              <a:rPr lang="en-US" altLang="zh-TW" dirty="0" smtClean="0">
                <a:solidFill>
                  <a:srgbClr val="0000FF"/>
                </a:solidFill>
              </a:rPr>
              <a:t>/build</a:t>
            </a:r>
            <a:br>
              <a:rPr lang="en-US" altLang="zh-TW" dirty="0" smtClean="0">
                <a:solidFill>
                  <a:srgbClr val="0000FF"/>
                </a:solidFill>
              </a:rPr>
            </a:br>
            <a:r>
              <a:rPr lang="en-US" altLang="zh-TW" dirty="0" smtClean="0"/>
              <a:t>$ </a:t>
            </a:r>
            <a:r>
              <a:rPr lang="en-US" altLang="zh-TW" dirty="0" smtClean="0">
                <a:solidFill>
                  <a:srgbClr val="C00000"/>
                </a:solidFill>
              </a:rPr>
              <a:t>export ARMNN_INCLUDE=</a:t>
            </a:r>
            <a:r>
              <a:rPr lang="en-US" altLang="zh-TW" dirty="0" smtClean="0">
                <a:solidFill>
                  <a:srgbClr val="0000FF"/>
                </a:solidFill>
              </a:rPr>
              <a:t>$BASEDIR/</a:t>
            </a:r>
            <a:r>
              <a:rPr lang="en-US" altLang="zh-TW" dirty="0" err="1" smtClean="0">
                <a:solidFill>
                  <a:srgbClr val="0000FF"/>
                </a:solidFill>
              </a:rPr>
              <a:t>armnn</a:t>
            </a:r>
            <a:r>
              <a:rPr lang="en-US" altLang="zh-TW" dirty="0" smtClean="0">
                <a:solidFill>
                  <a:srgbClr val="0000FF"/>
                </a:solidFill>
              </a:rPr>
              <a:t>/include</a:t>
            </a:r>
            <a:br>
              <a:rPr lang="en-US" altLang="zh-TW" dirty="0" smtClean="0">
                <a:solidFill>
                  <a:srgbClr val="0000FF"/>
                </a:solidFill>
              </a:rPr>
            </a:br>
            <a:r>
              <a:rPr lang="en-US" altLang="zh-TW" dirty="0" smtClean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pip3 install </a:t>
            </a:r>
            <a:r>
              <a:rPr lang="en-US" altLang="zh-TW" dirty="0" smtClean="0">
                <a:solidFill>
                  <a:srgbClr val="0000FF"/>
                </a:solidFill>
              </a:rPr>
              <a:t>$BASEDIR/</a:t>
            </a:r>
            <a:r>
              <a:rPr lang="en-US" altLang="zh-TW" dirty="0" err="1" smtClean="0">
                <a:solidFill>
                  <a:srgbClr val="0000FF"/>
                </a:solidFill>
              </a:rPr>
              <a:t>armnn</a:t>
            </a:r>
            <a:r>
              <a:rPr lang="en-US" altLang="zh-TW" dirty="0" smtClean="0">
                <a:solidFill>
                  <a:srgbClr val="0000FF"/>
                </a:solidFill>
              </a:rPr>
              <a:t>/python/</a:t>
            </a:r>
            <a:r>
              <a:rPr lang="en-US" altLang="zh-TW" dirty="0" err="1" smtClean="0">
                <a:solidFill>
                  <a:srgbClr val="0000FF"/>
                </a:solidFill>
              </a:rPr>
              <a:t>pyarmnn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dist</a:t>
            </a:r>
            <a:r>
              <a:rPr lang="en-US" altLang="zh-TW" dirty="0" smtClean="0">
                <a:solidFill>
                  <a:srgbClr val="0000FF"/>
                </a:solidFill>
              </a:rPr>
              <a:t>/pyarmnn-22.0.0.tar.gz</a:t>
            </a:r>
            <a:br>
              <a:rPr lang="en-US" altLang="zh-TW" dirty="0" smtClean="0">
                <a:solidFill>
                  <a:srgbClr val="0000FF"/>
                </a:solidFill>
              </a:rPr>
            </a:b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5119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23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err="1" smtClean="0"/>
              <a:t>PyArmNN</a:t>
            </a:r>
            <a:r>
              <a:rPr lang="en-US" altLang="zh-TW" dirty="0" smtClean="0"/>
              <a:t> Unit Test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836712"/>
            <a:ext cx="8352480" cy="5544616"/>
          </a:xfrm>
        </p:spPr>
        <p:txBody>
          <a:bodyPr>
            <a:normAutofit/>
          </a:bodyPr>
          <a:lstStyle/>
          <a:p>
            <a:r>
              <a:rPr lang="en-US" altLang="zh-TW" b="1" dirty="0"/>
              <a:t>Running </a:t>
            </a:r>
            <a:r>
              <a:rPr lang="en-US" altLang="zh-TW" b="1" dirty="0" smtClean="0"/>
              <a:t>unit-tests:</a:t>
            </a:r>
            <a:endParaRPr lang="en-US" altLang="zh-TW" dirty="0" smtClean="0"/>
          </a:p>
          <a:p>
            <a:pPr lvl="1"/>
            <a:r>
              <a:rPr lang="en-US" altLang="zh-TW" dirty="0">
                <a:solidFill>
                  <a:srgbClr val="002060"/>
                </a:solidFill>
              </a:rPr>
              <a:t>$ cd ~/</a:t>
            </a:r>
            <a:r>
              <a:rPr lang="en-US" altLang="zh-TW" dirty="0" err="1" smtClean="0">
                <a:solidFill>
                  <a:srgbClr val="002060"/>
                </a:solidFill>
              </a:rPr>
              <a:t>armnn</a:t>
            </a:r>
            <a:r>
              <a:rPr lang="en-US" altLang="zh-TW" dirty="0" smtClean="0">
                <a:solidFill>
                  <a:srgbClr val="002060"/>
                </a:solidFill>
              </a:rPr>
              <a:t>-pi/</a:t>
            </a:r>
            <a:r>
              <a:rPr lang="en-US" altLang="zh-TW" dirty="0" err="1" smtClean="0">
                <a:solidFill>
                  <a:srgbClr val="002060"/>
                </a:solidFill>
              </a:rPr>
              <a:t>armnn</a:t>
            </a:r>
            <a:r>
              <a:rPr lang="en-US" altLang="zh-TW" dirty="0" smtClean="0">
                <a:solidFill>
                  <a:srgbClr val="002060"/>
                </a:solidFill>
              </a:rPr>
              <a:t>/python/</a:t>
            </a:r>
            <a:r>
              <a:rPr lang="en-US" altLang="zh-TW" dirty="0" err="1" smtClean="0">
                <a:solidFill>
                  <a:srgbClr val="002060"/>
                </a:solidFill>
              </a:rPr>
              <a:t>pyarmnn</a:t>
            </a:r>
            <a:r>
              <a:rPr lang="en-US" altLang="zh-TW" dirty="0" smtClean="0">
                <a:solidFill>
                  <a:srgbClr val="002060"/>
                </a:solidFill>
              </a:rPr>
              <a:t>/scripts</a:t>
            </a:r>
          </a:p>
          <a:p>
            <a:pPr lvl="1"/>
            <a:r>
              <a:rPr lang="en-US" altLang="zh-TW" dirty="0">
                <a:solidFill>
                  <a:srgbClr val="002060"/>
                </a:solidFill>
              </a:rPr>
              <a:t>$ </a:t>
            </a:r>
            <a:r>
              <a:rPr lang="en-US" altLang="zh-TW" dirty="0" smtClean="0">
                <a:solidFill>
                  <a:srgbClr val="002060"/>
                </a:solidFill>
              </a:rPr>
              <a:t>python3 ./download_test_resources.py</a:t>
            </a:r>
          </a:p>
          <a:p>
            <a:pPr marL="457200" lvl="1" indent="0">
              <a:buNone/>
            </a:pPr>
            <a:r>
              <a:rPr lang="en-US" altLang="zh-TW" sz="1600" dirty="0"/>
              <a:t>The script will download an archive from the </a:t>
            </a:r>
            <a:r>
              <a:rPr lang="en-US" altLang="zh-TW" sz="1600" dirty="0" err="1"/>
              <a:t>Linaro</a:t>
            </a:r>
            <a:r>
              <a:rPr lang="en-US" altLang="zh-TW" sz="1600" dirty="0"/>
              <a:t> server and extract it. A folder </a:t>
            </a:r>
            <a:r>
              <a:rPr lang="en-US" altLang="zh-TW" sz="1600" dirty="0">
                <a:solidFill>
                  <a:srgbClr val="FF0000"/>
                </a:solidFill>
              </a:rPr>
              <a:t>test/</a:t>
            </a:r>
            <a:r>
              <a:rPr lang="en-US" altLang="zh-TW" sz="1600" dirty="0" err="1">
                <a:solidFill>
                  <a:srgbClr val="FF0000"/>
                </a:solidFill>
              </a:rPr>
              <a:t>testdata</a:t>
            </a:r>
            <a:r>
              <a:rPr lang="en-US" altLang="zh-TW" sz="1600" dirty="0">
                <a:solidFill>
                  <a:srgbClr val="FF0000"/>
                </a:solidFill>
              </a:rPr>
              <a:t>/shared</a:t>
            </a:r>
            <a:r>
              <a:rPr lang="en-US" altLang="zh-TW" sz="1600" dirty="0"/>
              <a:t> will be created. Execute </a:t>
            </a:r>
            <a:r>
              <a:rPr lang="en-US" altLang="zh-TW" sz="1600" dirty="0" err="1"/>
              <a:t>pytest</a:t>
            </a:r>
            <a:r>
              <a:rPr lang="en-US" altLang="zh-TW" sz="1600" dirty="0"/>
              <a:t> from the project root </a:t>
            </a:r>
            <a:r>
              <a:rPr lang="en-US" altLang="zh-TW" sz="1600" dirty="0" err="1"/>
              <a:t>dir</a:t>
            </a:r>
            <a:r>
              <a:rPr lang="en-US" altLang="zh-TW" sz="1600" dirty="0"/>
              <a:t>:</a:t>
            </a:r>
            <a:endParaRPr lang="en-US" altLang="zh-TW" sz="1600" dirty="0" smtClean="0">
              <a:solidFill>
                <a:srgbClr val="002060"/>
              </a:solidFill>
            </a:endParaRPr>
          </a:p>
          <a:p>
            <a:pPr lvl="1"/>
            <a:r>
              <a:rPr lang="en-US" altLang="zh-TW" dirty="0" smtClean="0">
                <a:solidFill>
                  <a:srgbClr val="002060"/>
                </a:solidFill>
              </a:rPr>
              <a:t>$ cd </a:t>
            </a:r>
            <a:r>
              <a:rPr lang="en-US" altLang="zh-TW" dirty="0">
                <a:solidFill>
                  <a:srgbClr val="002060"/>
                </a:solidFill>
              </a:rPr>
              <a:t>~/</a:t>
            </a:r>
            <a:r>
              <a:rPr lang="en-US" altLang="zh-TW" dirty="0" err="1" smtClean="0">
                <a:solidFill>
                  <a:srgbClr val="002060"/>
                </a:solidFill>
              </a:rPr>
              <a:t>armnn</a:t>
            </a:r>
            <a:r>
              <a:rPr lang="en-US" altLang="zh-TW" dirty="0" smtClean="0">
                <a:solidFill>
                  <a:srgbClr val="002060"/>
                </a:solidFill>
              </a:rPr>
              <a:t>-pi/</a:t>
            </a:r>
            <a:r>
              <a:rPr lang="en-US" altLang="zh-TW" dirty="0" err="1" smtClean="0">
                <a:solidFill>
                  <a:srgbClr val="002060"/>
                </a:solidFill>
              </a:rPr>
              <a:t>armnn</a:t>
            </a:r>
            <a:r>
              <a:rPr lang="en-US" altLang="zh-TW" dirty="0" smtClean="0">
                <a:solidFill>
                  <a:srgbClr val="002060"/>
                </a:solidFill>
              </a:rPr>
              <a:t>/python/</a:t>
            </a:r>
            <a:r>
              <a:rPr lang="en-US" altLang="zh-TW" dirty="0" err="1" smtClean="0">
                <a:solidFill>
                  <a:srgbClr val="002060"/>
                </a:solidFill>
              </a:rPr>
              <a:t>pyarmnn</a:t>
            </a:r>
            <a:endParaRPr lang="en-US" altLang="zh-TW" dirty="0">
              <a:solidFill>
                <a:srgbClr val="002060"/>
              </a:solidFill>
            </a:endParaRPr>
          </a:p>
          <a:p>
            <a:pPr lvl="1"/>
            <a:r>
              <a:rPr lang="en-US" altLang="zh-TW" dirty="0" smtClean="0">
                <a:solidFill>
                  <a:srgbClr val="002060"/>
                </a:solidFill>
              </a:rPr>
              <a:t>$ </a:t>
            </a:r>
            <a:r>
              <a:rPr lang="en-US" altLang="zh-TW" dirty="0" err="1" smtClean="0">
                <a:solidFill>
                  <a:srgbClr val="002060"/>
                </a:solidFill>
              </a:rPr>
              <a:t>sudo</a:t>
            </a:r>
            <a:r>
              <a:rPr lang="en-US" altLang="zh-TW" dirty="0" smtClean="0">
                <a:solidFill>
                  <a:srgbClr val="002060"/>
                </a:solidFill>
              </a:rPr>
              <a:t> pip3 install </a:t>
            </a:r>
            <a:r>
              <a:rPr lang="en-US" altLang="zh-TW" dirty="0" err="1" smtClean="0">
                <a:solidFill>
                  <a:srgbClr val="002060"/>
                </a:solidFill>
              </a:rPr>
              <a:t>pytest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pPr lvl="1"/>
            <a:r>
              <a:rPr lang="en-US" altLang="zh-TW" dirty="0">
                <a:solidFill>
                  <a:srgbClr val="002060"/>
                </a:solidFill>
              </a:rPr>
              <a:t>$ </a:t>
            </a:r>
            <a:r>
              <a:rPr lang="en-US" altLang="zh-TW" dirty="0" err="1" smtClean="0">
                <a:solidFill>
                  <a:srgbClr val="002060"/>
                </a:solidFill>
              </a:rPr>
              <a:t>sudo</a:t>
            </a:r>
            <a:r>
              <a:rPr lang="en-US" altLang="zh-TW" dirty="0" smtClean="0">
                <a:solidFill>
                  <a:srgbClr val="002060"/>
                </a:solidFill>
              </a:rPr>
              <a:t> python3 </a:t>
            </a:r>
            <a:r>
              <a:rPr lang="en-US" altLang="zh-TW" dirty="0">
                <a:solidFill>
                  <a:srgbClr val="002060"/>
                </a:solidFill>
              </a:rPr>
              <a:t>-m </a:t>
            </a:r>
            <a:r>
              <a:rPr lang="en-US" altLang="zh-TW" dirty="0" err="1">
                <a:solidFill>
                  <a:srgbClr val="002060"/>
                </a:solidFill>
              </a:rPr>
              <a:t>pytest</a:t>
            </a:r>
            <a:r>
              <a:rPr lang="en-US" altLang="zh-TW" dirty="0">
                <a:solidFill>
                  <a:srgbClr val="002060"/>
                </a:solidFill>
              </a:rPr>
              <a:t> test/ -v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rgbClr val="0000FF"/>
                </a:solidFill>
              </a:rPr>
              <a:t/>
            </a:r>
            <a:br>
              <a:rPr lang="en-US" altLang="zh-TW" dirty="0" smtClean="0">
                <a:solidFill>
                  <a:srgbClr val="0000FF"/>
                </a:solidFill>
              </a:rPr>
            </a:br>
            <a:r>
              <a:rPr lang="en-US" altLang="zh-TW" dirty="0">
                <a:solidFill>
                  <a:srgbClr val="0000FF"/>
                </a:solidFill>
              </a:rPr>
              <a:t/>
            </a:r>
            <a:br>
              <a:rPr lang="en-US" altLang="zh-TW" dirty="0">
                <a:solidFill>
                  <a:srgbClr val="0000FF"/>
                </a:solidFill>
              </a:rPr>
            </a:br>
            <a:endParaRPr lang="en-US" altLang="zh-TW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08" y="4437112"/>
            <a:ext cx="7937564" cy="2195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3923928" y="5805264"/>
            <a:ext cx="4968552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800" dirty="0">
                <a:solidFill>
                  <a:schemeClr val="accent6">
                    <a:lumMod val="75000"/>
                  </a:schemeClr>
                </a:solidFill>
              </a:rPr>
              <a:t>test/test_network.py::</a:t>
            </a:r>
            <a:r>
              <a:rPr lang="en-US" altLang="zh-TW" sz="800" dirty="0" err="1">
                <a:solidFill>
                  <a:schemeClr val="accent6">
                    <a:lumMod val="75000"/>
                  </a:schemeClr>
                </a:solidFill>
              </a:rPr>
              <a:t>test_optimize_executes_successfully_for_neon_backend_only</a:t>
            </a:r>
            <a:r>
              <a:rPr lang="en-US" altLang="zh-TW" sz="800" dirty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altLang="zh-TW" sz="800" dirty="0" err="1">
                <a:solidFill>
                  <a:schemeClr val="accent6">
                    <a:lumMod val="75000"/>
                  </a:schemeClr>
                </a:solidFill>
              </a:rPr>
              <a:t>mock_model</a:t>
            </a:r>
            <a:r>
              <a:rPr lang="en-US" altLang="zh-TW" sz="800" dirty="0">
                <a:solidFill>
                  <a:schemeClr val="accent6">
                    <a:lumMod val="75000"/>
                  </a:schemeClr>
                </a:solidFill>
              </a:rPr>
              <a:t>] SKIPPED [ 68%]</a:t>
            </a:r>
          </a:p>
          <a:p>
            <a:r>
              <a:rPr lang="en-US" altLang="zh-TW" sz="800" dirty="0">
                <a:solidFill>
                  <a:schemeClr val="accent6">
                    <a:lumMod val="75000"/>
                  </a:schemeClr>
                </a:solidFill>
              </a:rPr>
              <a:t>test/test_network.py::</a:t>
            </a:r>
            <a:r>
              <a:rPr lang="en-US" altLang="zh-TW" sz="800" dirty="0" err="1">
                <a:solidFill>
                  <a:schemeClr val="accent6">
                    <a:lumMod val="75000"/>
                  </a:schemeClr>
                </a:solidFill>
              </a:rPr>
              <a:t>test_serialize_to_dot_mode_readonly</a:t>
            </a:r>
            <a:r>
              <a:rPr lang="en-US" altLang="zh-TW" sz="800" dirty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altLang="zh-TW" sz="800" dirty="0" err="1">
                <a:solidFill>
                  <a:schemeClr val="accent6">
                    <a:lumMod val="75000"/>
                  </a:schemeClr>
                </a:solidFill>
              </a:rPr>
              <a:t>mock_model</a:t>
            </a:r>
            <a:r>
              <a:rPr lang="en-US" altLang="zh-TW" sz="800" dirty="0">
                <a:solidFill>
                  <a:schemeClr val="accent6">
                    <a:lumMod val="75000"/>
                  </a:schemeClr>
                </a:solidFill>
              </a:rPr>
              <a:t>] SKIPPED [ 68%]</a:t>
            </a:r>
          </a:p>
          <a:p>
            <a:r>
              <a:rPr lang="en-US" altLang="zh-TW" sz="800" dirty="0">
                <a:solidFill>
                  <a:schemeClr val="accent6">
                    <a:lumMod val="75000"/>
                  </a:schemeClr>
                </a:solidFill>
              </a:rPr>
              <a:t>test/test_runtime.py::</a:t>
            </a:r>
            <a:r>
              <a:rPr lang="en-US" altLang="zh-TW" sz="800" dirty="0" err="1">
                <a:solidFill>
                  <a:schemeClr val="accent6">
                    <a:lumMod val="75000"/>
                  </a:schemeClr>
                </a:solidFill>
              </a:rPr>
              <a:t>test_multiple_inference_runs_yield_same_result</a:t>
            </a:r>
            <a:r>
              <a:rPr lang="en-US" altLang="zh-TW" sz="800" dirty="0">
                <a:solidFill>
                  <a:schemeClr val="accent6">
                    <a:lumMod val="75000"/>
                  </a:schemeClr>
                </a:solidFill>
              </a:rPr>
              <a:t>[5] SKIPPED [ 86%]</a:t>
            </a:r>
          </a:p>
          <a:p>
            <a:r>
              <a:rPr lang="en-US" altLang="zh-TW" sz="800" dirty="0">
                <a:solidFill>
                  <a:schemeClr val="accent6">
                    <a:lumMod val="75000"/>
                  </a:schemeClr>
                </a:solidFill>
              </a:rPr>
              <a:t>test/test_runtime.py::test_aarch64_inference_results SKIPPED             [ 86%]</a:t>
            </a:r>
          </a:p>
          <a:p>
            <a:r>
              <a:rPr lang="en-US" altLang="zh-TW" sz="800" dirty="0">
                <a:solidFill>
                  <a:schemeClr val="accent6">
                    <a:lumMod val="75000"/>
                  </a:schemeClr>
                </a:solidFill>
              </a:rPr>
              <a:t>test/test_supported_backends.py::</a:t>
            </a:r>
            <a:r>
              <a:rPr lang="en-US" altLang="zh-TW" sz="800" dirty="0" err="1">
                <a:solidFill>
                  <a:schemeClr val="accent6">
                    <a:lumMod val="75000"/>
                  </a:schemeClr>
                </a:solidFill>
              </a:rPr>
              <a:t>TestNoneCpuRefBackends</a:t>
            </a:r>
            <a:r>
              <a:rPr lang="en-US" altLang="zh-TW" sz="800" dirty="0">
                <a:solidFill>
                  <a:schemeClr val="accent6">
                    <a:lumMod val="75000"/>
                  </a:schemeClr>
                </a:solidFill>
              </a:rPr>
              <a:t>::</a:t>
            </a:r>
            <a:r>
              <a:rPr lang="en-US" altLang="zh-TW" sz="800" dirty="0" err="1">
                <a:solidFill>
                  <a:schemeClr val="accent6">
                    <a:lumMod val="75000"/>
                  </a:schemeClr>
                </a:solidFill>
              </a:rPr>
              <a:t>test_get_supported_backends_cpu_acc</a:t>
            </a:r>
            <a:r>
              <a:rPr lang="en-US" altLang="zh-TW" sz="800" dirty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altLang="zh-TW" sz="800" dirty="0" err="1">
                <a:solidFill>
                  <a:schemeClr val="accent6">
                    <a:lumMod val="75000"/>
                  </a:schemeClr>
                </a:solidFill>
              </a:rPr>
              <a:t>CpuAcc</a:t>
            </a:r>
            <a:r>
              <a:rPr lang="en-US" altLang="zh-TW" sz="800" dirty="0">
                <a:solidFill>
                  <a:schemeClr val="accent6">
                    <a:lumMod val="75000"/>
                  </a:schemeClr>
                </a:solidFill>
              </a:rPr>
              <a:t>] SKIPPED [ 89%]] SKIPPED [ 89%]</a:t>
            </a:r>
            <a:endParaRPr lang="zh-TW" altLang="en-US" sz="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直線單箭頭接點 5"/>
          <p:cNvCxnSpPr/>
          <p:nvPr/>
        </p:nvCxnSpPr>
        <p:spPr>
          <a:xfrm flipV="1">
            <a:off x="2627784" y="6165304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66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24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err="1" smtClean="0"/>
              <a:t>PyArmNN</a:t>
            </a:r>
            <a:r>
              <a:rPr lang="en-US" altLang="zh-TW" dirty="0" smtClean="0"/>
              <a:t> Example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268760"/>
            <a:ext cx="8352480" cy="5544616"/>
          </a:xfrm>
        </p:spPr>
        <p:txBody>
          <a:bodyPr>
            <a:normAutofit/>
          </a:bodyPr>
          <a:lstStyle/>
          <a:p>
            <a:r>
              <a:rPr lang="en-US" altLang="zh-TW" dirty="0"/>
              <a:t>tflite_mobilenetv1_quantized: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>
                <a:solidFill>
                  <a:srgbClr val="002060"/>
                </a:solidFill>
              </a:rPr>
              <a:t>cd ~/</a:t>
            </a:r>
            <a:r>
              <a:rPr lang="en-US" altLang="zh-TW" dirty="0" err="1" smtClean="0">
                <a:solidFill>
                  <a:srgbClr val="002060"/>
                </a:solidFill>
              </a:rPr>
              <a:t>armnn</a:t>
            </a:r>
            <a:r>
              <a:rPr lang="en-US" altLang="zh-TW" dirty="0" smtClean="0">
                <a:solidFill>
                  <a:srgbClr val="002060"/>
                </a:solidFill>
              </a:rPr>
              <a:t>-pi/</a:t>
            </a:r>
            <a:r>
              <a:rPr lang="en-US" altLang="zh-TW" dirty="0" err="1" smtClean="0">
                <a:solidFill>
                  <a:srgbClr val="002060"/>
                </a:solidFill>
              </a:rPr>
              <a:t>armnn</a:t>
            </a:r>
            <a:r>
              <a:rPr lang="en-US" altLang="zh-TW" dirty="0" smtClean="0">
                <a:solidFill>
                  <a:srgbClr val="002060"/>
                </a:solidFill>
              </a:rPr>
              <a:t>/python/</a:t>
            </a:r>
            <a:r>
              <a:rPr lang="en-US" altLang="zh-TW" dirty="0" err="1" smtClean="0">
                <a:solidFill>
                  <a:srgbClr val="002060"/>
                </a:solidFill>
              </a:rPr>
              <a:t>pyarmnn</a:t>
            </a:r>
            <a:r>
              <a:rPr lang="en-US" altLang="zh-TW" dirty="0" smtClean="0">
                <a:solidFill>
                  <a:srgbClr val="002060"/>
                </a:solidFill>
              </a:rPr>
              <a:t>/examples</a:t>
            </a:r>
          </a:p>
          <a:p>
            <a:pPr lvl="1"/>
            <a:r>
              <a:rPr lang="en-US" altLang="zh-TW" dirty="0"/>
              <a:t>$ pip3 install -r ./</a:t>
            </a:r>
            <a:r>
              <a:rPr lang="en-US" altLang="zh-TW" dirty="0" smtClean="0"/>
              <a:t>requirements.txt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/>
          </a:p>
          <a:p>
            <a:pPr marL="457200" lvl="1" indent="0">
              <a:buNone/>
            </a:pPr>
            <a:endParaRPr lang="en-US" altLang="zh-TW" dirty="0" smtClean="0"/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python3 tflite_mobilenetv1_quantized.py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rgbClr val="0000FF"/>
                </a:solidFill>
              </a:rPr>
              <a:t/>
            </a:r>
            <a:br>
              <a:rPr lang="en-US" altLang="zh-TW" dirty="0" smtClean="0">
                <a:solidFill>
                  <a:srgbClr val="0000FF"/>
                </a:solidFill>
              </a:rPr>
            </a:br>
            <a:r>
              <a:rPr lang="en-US" altLang="zh-TW" dirty="0">
                <a:solidFill>
                  <a:srgbClr val="0000FF"/>
                </a:solidFill>
              </a:rPr>
              <a:t/>
            </a:r>
            <a:br>
              <a:rPr lang="en-US" altLang="zh-TW" dirty="0">
                <a:solidFill>
                  <a:srgbClr val="0000FF"/>
                </a:solidFill>
              </a:rPr>
            </a:br>
            <a:endParaRPr lang="en-US" altLang="zh-TW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88910"/>
            <a:ext cx="7359491" cy="136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92" y="4725144"/>
            <a:ext cx="7942421" cy="1977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68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25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err="1" smtClean="0"/>
              <a:t>PyArmNN</a:t>
            </a:r>
            <a:r>
              <a:rPr lang="en-US" altLang="zh-TW" dirty="0" smtClean="0"/>
              <a:t> Example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268760"/>
            <a:ext cx="8352480" cy="5544616"/>
          </a:xfrm>
        </p:spPr>
        <p:txBody>
          <a:bodyPr>
            <a:normAutofit/>
          </a:bodyPr>
          <a:lstStyle/>
          <a:p>
            <a:r>
              <a:rPr lang="en-US" altLang="zh-TW" dirty="0"/>
              <a:t>onnx_mobilenetv2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/>
              <a:t>sudo</a:t>
            </a:r>
            <a:r>
              <a:rPr lang="en-US" altLang="zh-TW" dirty="0"/>
              <a:t> python3 onnx_mobilenetv2.py</a:t>
            </a:r>
            <a:r>
              <a:rPr lang="en-US" altLang="zh-TW" dirty="0" smtClean="0">
                <a:solidFill>
                  <a:srgbClr val="0000FF"/>
                </a:solidFill>
              </a:rPr>
              <a:t/>
            </a:r>
            <a:br>
              <a:rPr lang="en-US" altLang="zh-TW" dirty="0" smtClean="0">
                <a:solidFill>
                  <a:srgbClr val="0000FF"/>
                </a:solidFill>
              </a:rPr>
            </a:br>
            <a:r>
              <a:rPr lang="en-US" altLang="zh-TW" dirty="0">
                <a:solidFill>
                  <a:srgbClr val="0000FF"/>
                </a:solidFill>
              </a:rPr>
              <a:t/>
            </a:r>
            <a:br>
              <a:rPr lang="en-US" altLang="zh-TW" dirty="0">
                <a:solidFill>
                  <a:srgbClr val="0000FF"/>
                </a:solidFill>
              </a:rPr>
            </a:br>
            <a:endParaRPr lang="en-US" altLang="zh-TW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6684264" cy="221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044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26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Others Notes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268760"/>
            <a:ext cx="8352480" cy="5211240"/>
          </a:xfrm>
        </p:spPr>
        <p:txBody>
          <a:bodyPr>
            <a:normAutofit fontScale="55000" lnSpcReduction="20000"/>
          </a:bodyPr>
          <a:lstStyle/>
          <a:p>
            <a:r>
              <a:rPr lang="en-US" altLang="zh-TW" dirty="0" smtClean="0"/>
              <a:t>Environment Variable setting during all process.</a:t>
            </a:r>
          </a:p>
          <a:p>
            <a:pPr lvl="1"/>
            <a:r>
              <a:rPr lang="en-US" altLang="zh-TW" dirty="0" smtClean="0"/>
              <a:t>$ export </a:t>
            </a:r>
            <a:r>
              <a:rPr lang="en-US" altLang="zh-TW" dirty="0"/>
              <a:t>BASEDIR=~/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-pi</a:t>
            </a:r>
          </a:p>
          <a:p>
            <a:pPr lvl="1"/>
            <a:r>
              <a:rPr lang="en-US" altLang="zh-TW" dirty="0"/>
              <a:t>$ export PATH=$BASEDIR/</a:t>
            </a:r>
            <a:r>
              <a:rPr lang="en-US" altLang="zh-TW" dirty="0" err="1"/>
              <a:t>boost.build</a:t>
            </a:r>
            <a:r>
              <a:rPr lang="en-US" altLang="zh-TW" dirty="0"/>
              <a:t>/bin:$</a:t>
            </a:r>
            <a:r>
              <a:rPr lang="en-US" altLang="zh-TW" dirty="0" smtClean="0"/>
              <a:t>PATH</a:t>
            </a:r>
          </a:p>
          <a:p>
            <a:pPr lvl="1"/>
            <a:r>
              <a:rPr lang="en-US" altLang="zh-TW" dirty="0" smtClean="0"/>
              <a:t>$ export </a:t>
            </a:r>
            <a:r>
              <a:rPr lang="en-US" altLang="zh-TW" dirty="0"/>
              <a:t>PATH=$BASEDIR/</a:t>
            </a:r>
            <a:r>
              <a:rPr lang="en-US" altLang="zh-TW" dirty="0" err="1"/>
              <a:t>protobuf</a:t>
            </a:r>
            <a:r>
              <a:rPr lang="en-US" altLang="zh-TW" dirty="0"/>
              <a:t>-host/bin:$</a:t>
            </a:r>
            <a:r>
              <a:rPr lang="en-US" altLang="zh-TW" dirty="0" smtClean="0"/>
              <a:t>PATH</a:t>
            </a:r>
          </a:p>
          <a:p>
            <a:pPr lvl="1"/>
            <a:r>
              <a:rPr lang="en-US" altLang="zh-TW" dirty="0" smtClean="0"/>
              <a:t>$ export </a:t>
            </a:r>
            <a:r>
              <a:rPr lang="en-US" altLang="zh-TW" dirty="0"/>
              <a:t>LD_LIBRARY_PATH=$BASEDIR/</a:t>
            </a:r>
            <a:r>
              <a:rPr lang="en-US" altLang="zh-TW" dirty="0" err="1"/>
              <a:t>protobuf</a:t>
            </a:r>
            <a:r>
              <a:rPr lang="en-US" altLang="zh-TW" dirty="0"/>
              <a:t>-host/lib:$</a:t>
            </a:r>
            <a:r>
              <a:rPr lang="en-US" altLang="zh-TW" dirty="0" smtClean="0"/>
              <a:t>LD_LIBRARY_PATH</a:t>
            </a:r>
          </a:p>
          <a:p>
            <a:pPr lvl="1"/>
            <a:r>
              <a:rPr lang="en-US" altLang="zh-TW" dirty="0" smtClean="0"/>
              <a:t>$ export </a:t>
            </a:r>
            <a:r>
              <a:rPr lang="en-US" altLang="zh-TW" dirty="0"/>
              <a:t>LD_LIBRARY_PATH=$BASEDIR/</a:t>
            </a:r>
            <a:r>
              <a:rPr lang="en-US" altLang="zh-TW" dirty="0" err="1"/>
              <a:t>armnn</a:t>
            </a:r>
            <a:r>
              <a:rPr lang="en-US" altLang="zh-TW" dirty="0"/>
              <a:t>/build:$</a:t>
            </a:r>
            <a:r>
              <a:rPr lang="en-US" altLang="zh-TW" dirty="0" smtClean="0"/>
              <a:t>LD_LIBRARY_PATH</a:t>
            </a:r>
          </a:p>
          <a:p>
            <a:pPr lvl="1"/>
            <a:r>
              <a:rPr lang="en-US" altLang="zh-TW" dirty="0" smtClean="0"/>
              <a:t>$ export </a:t>
            </a:r>
            <a:r>
              <a:rPr lang="en-US" altLang="zh-TW" dirty="0"/>
              <a:t>ARMNN_INCLUDE=$</a:t>
            </a:r>
            <a:r>
              <a:rPr lang="en-US" altLang="zh-TW" dirty="0" smtClean="0"/>
              <a:t>BASEDIR/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/include</a:t>
            </a:r>
          </a:p>
          <a:p>
            <a:pPr lvl="1"/>
            <a:r>
              <a:rPr lang="en-US" altLang="zh-TW" dirty="0" smtClean="0"/>
              <a:t>$ export </a:t>
            </a:r>
            <a:r>
              <a:rPr lang="en-US" altLang="zh-TW" dirty="0"/>
              <a:t>ARMNN_LIB=$BASEDIR/</a:t>
            </a:r>
            <a:r>
              <a:rPr lang="en-US" altLang="zh-TW" dirty="0" err="1"/>
              <a:t>armnn</a:t>
            </a:r>
            <a:r>
              <a:rPr lang="en-US" altLang="zh-TW" dirty="0"/>
              <a:t>/build </a:t>
            </a:r>
            <a:endParaRPr lang="en-US" altLang="zh-TW" dirty="0" smtClean="0"/>
          </a:p>
          <a:p>
            <a:r>
              <a:rPr lang="en-US" altLang="zh-TW" dirty="0" smtClean="0"/>
              <a:t>Build action cost time:</a:t>
            </a:r>
          </a:p>
          <a:p>
            <a:pPr lvl="1"/>
            <a:r>
              <a:rPr lang="en-US" altLang="zh-TW" dirty="0"/>
              <a:t>Compute Library               </a:t>
            </a:r>
            <a:r>
              <a:rPr lang="en-US" altLang="zh-TW" dirty="0" smtClean="0"/>
              <a:t>                     457m43.418s</a:t>
            </a:r>
          </a:p>
          <a:p>
            <a:pPr lvl="1"/>
            <a:r>
              <a:rPr lang="en-US" altLang="zh-TW" dirty="0"/>
              <a:t>Boost library                 </a:t>
            </a:r>
            <a:r>
              <a:rPr lang="en-US" altLang="zh-TW" dirty="0" smtClean="0"/>
              <a:t>                            62m16.934s</a:t>
            </a:r>
          </a:p>
          <a:p>
            <a:pPr lvl="1"/>
            <a:r>
              <a:rPr lang="en-US" altLang="zh-TW" dirty="0"/>
              <a:t>Google </a:t>
            </a:r>
            <a:r>
              <a:rPr lang="en-US" altLang="zh-TW" dirty="0" err="1"/>
              <a:t>Protobuf</a:t>
            </a:r>
            <a:r>
              <a:rPr lang="en-US" altLang="zh-TW" dirty="0"/>
              <a:t> library      </a:t>
            </a:r>
            <a:r>
              <a:rPr lang="en-US" altLang="zh-TW" dirty="0" smtClean="0"/>
              <a:t>                      96m14.112s</a:t>
            </a:r>
          </a:p>
          <a:p>
            <a:pPr lvl="1"/>
            <a:r>
              <a:rPr lang="en-US" altLang="zh-TW" dirty="0" err="1"/>
              <a:t>FlatBuffers</a:t>
            </a:r>
            <a:r>
              <a:rPr lang="en-US" altLang="zh-TW" dirty="0"/>
              <a:t>                   </a:t>
            </a:r>
            <a:r>
              <a:rPr lang="en-US" altLang="zh-TW" dirty="0" smtClean="0"/>
              <a:t>                             19m49.516s</a:t>
            </a:r>
          </a:p>
          <a:p>
            <a:pPr lvl="1"/>
            <a:r>
              <a:rPr lang="en-US" altLang="zh-TW" dirty="0" err="1"/>
              <a:t>Caffe</a:t>
            </a:r>
            <a:r>
              <a:rPr lang="en-US" altLang="zh-TW" dirty="0"/>
              <a:t>                        </a:t>
            </a:r>
            <a:r>
              <a:rPr lang="en-US" altLang="zh-TW" dirty="0" smtClean="0"/>
              <a:t>                                 49m13.439s</a:t>
            </a:r>
          </a:p>
          <a:p>
            <a:pPr lvl="1"/>
            <a:r>
              <a:rPr lang="en-US" altLang="zh-TW" dirty="0" err="1"/>
              <a:t>Caffe</a:t>
            </a:r>
            <a:r>
              <a:rPr lang="en-US" altLang="zh-TW" dirty="0"/>
              <a:t> make test              </a:t>
            </a:r>
            <a:r>
              <a:rPr lang="en-US" altLang="zh-TW" dirty="0" smtClean="0"/>
              <a:t>                        135m15.145s</a:t>
            </a:r>
          </a:p>
          <a:p>
            <a:pPr lvl="1"/>
            <a:r>
              <a:rPr lang="en-US" altLang="zh-TW" dirty="0" err="1"/>
              <a:t>caffe</a:t>
            </a:r>
            <a:r>
              <a:rPr lang="en-US" altLang="zh-TW" dirty="0"/>
              <a:t> make </a:t>
            </a:r>
            <a:r>
              <a:rPr lang="en-US" altLang="zh-TW" dirty="0" err="1"/>
              <a:t>runtest</a:t>
            </a:r>
            <a:r>
              <a:rPr lang="en-US" altLang="zh-TW" dirty="0"/>
              <a:t>           </a:t>
            </a:r>
            <a:r>
              <a:rPr lang="en-US" altLang="zh-TW" dirty="0" smtClean="0"/>
              <a:t>                           7m40.883s</a:t>
            </a:r>
          </a:p>
          <a:p>
            <a:pPr lvl="1"/>
            <a:r>
              <a:rPr lang="en-US" altLang="zh-TW" dirty="0" err="1"/>
              <a:t>ArmNN</a:t>
            </a:r>
            <a:r>
              <a:rPr lang="en-US" altLang="zh-TW" dirty="0"/>
              <a:t> SDK                     </a:t>
            </a:r>
            <a:r>
              <a:rPr lang="en-US" altLang="zh-TW" dirty="0" smtClean="0"/>
              <a:t>                      792m30.173s</a:t>
            </a:r>
          </a:p>
          <a:p>
            <a:pPr lvl="1"/>
            <a:r>
              <a:rPr lang="en-US" altLang="zh-TW" dirty="0" err="1"/>
              <a:t>ArmNN</a:t>
            </a:r>
            <a:r>
              <a:rPr lang="en-US" altLang="zh-TW" dirty="0"/>
              <a:t> SDK </a:t>
            </a:r>
            <a:r>
              <a:rPr lang="en-US" altLang="zh-TW" dirty="0" err="1"/>
              <a:t>UnitTest</a:t>
            </a:r>
            <a:r>
              <a:rPr lang="en-US" altLang="zh-TW" dirty="0"/>
              <a:t>            </a:t>
            </a:r>
            <a:r>
              <a:rPr lang="en-US" altLang="zh-TW" dirty="0" smtClean="0"/>
              <a:t>                    1m24.038s</a:t>
            </a:r>
          </a:p>
          <a:p>
            <a:pPr lvl="1"/>
            <a:r>
              <a:rPr lang="en-US" altLang="zh-TW" dirty="0"/>
              <a:t>SWIG 4.1                     </a:t>
            </a:r>
            <a:r>
              <a:rPr lang="en-US" altLang="zh-TW" dirty="0" smtClean="0"/>
              <a:t>                                6m7.681s</a:t>
            </a:r>
          </a:p>
          <a:p>
            <a:pPr lvl="1"/>
            <a:r>
              <a:rPr lang="en-US" altLang="zh-TW" dirty="0" err="1" smtClean="0"/>
              <a:t>PyArmNN</a:t>
            </a:r>
            <a:r>
              <a:rPr lang="en-US" altLang="zh-TW" dirty="0" smtClean="0"/>
              <a:t> </a:t>
            </a:r>
            <a:r>
              <a:rPr lang="en-US" altLang="zh-TW" dirty="0"/>
              <a:t>SWIG wrappers</a:t>
            </a:r>
            <a:r>
              <a:rPr lang="en-US" altLang="zh-TW" dirty="0" smtClean="0"/>
              <a:t>                       </a:t>
            </a:r>
            <a:r>
              <a:rPr lang="en-US" altLang="zh-TW" dirty="0"/>
              <a:t>16m37.884s</a:t>
            </a:r>
          </a:p>
        </p:txBody>
      </p:sp>
    </p:spTree>
    <p:extLst>
      <p:ext uri="{BB962C8B-B14F-4D97-AF65-F5344CB8AC3E}">
        <p14:creationId xmlns:p14="http://schemas.microsoft.com/office/powerpoint/2010/main" val="227602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27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Others Notes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268760"/>
            <a:ext cx="8352480" cy="521124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Install 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 SDK and </a:t>
            </a:r>
            <a:r>
              <a:rPr lang="en-US" altLang="zh-TW" dirty="0" err="1" smtClean="0"/>
              <a:t>PyArmNN</a:t>
            </a:r>
            <a:r>
              <a:rPr lang="en-US" altLang="zh-TW" dirty="0" smtClean="0"/>
              <a:t> to another SP7021 with RPI_OS</a:t>
            </a:r>
          </a:p>
          <a:p>
            <a:pPr lvl="1"/>
            <a:r>
              <a:rPr lang="en-US" altLang="zh-TW" dirty="0" smtClean="0"/>
              <a:t>Copy 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$BASEDIR/</a:t>
            </a:r>
            <a:r>
              <a:rPr lang="en-US" altLang="zh-TW" dirty="0" err="1" smtClean="0">
                <a:solidFill>
                  <a:schemeClr val="accent6">
                    <a:lumMod val="75000"/>
                  </a:schemeClr>
                </a:solidFill>
              </a:rPr>
              <a:t>armnn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TW" dirty="0" smtClean="0"/>
              <a:t>and 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$BASEDIR/</a:t>
            </a:r>
            <a:r>
              <a:rPr lang="en-US" altLang="zh-TW" dirty="0" err="1" smtClean="0">
                <a:solidFill>
                  <a:schemeClr val="accent6">
                    <a:lumMod val="75000"/>
                  </a:schemeClr>
                </a:solidFill>
              </a:rPr>
              <a:t>protobuf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-host </a:t>
            </a:r>
            <a:r>
              <a:rPr lang="en-US" altLang="zh-TW" dirty="0" smtClean="0"/>
              <a:t>to another SP7021 </a:t>
            </a:r>
          </a:p>
          <a:p>
            <a:pPr lvl="1"/>
            <a:r>
              <a:rPr lang="en-US" altLang="zh-TW" dirty="0" smtClean="0"/>
              <a:t>Set </a:t>
            </a:r>
            <a:r>
              <a:rPr lang="en-US" altLang="zh-TW" dirty="0"/>
              <a:t>Environment Variable setting </a:t>
            </a:r>
            <a:r>
              <a:rPr lang="en-US" altLang="zh-TW" dirty="0" smtClean="0"/>
              <a:t>in another SP7021</a:t>
            </a:r>
          </a:p>
          <a:p>
            <a:pPr marL="457200" lvl="1" indent="0">
              <a:buNone/>
            </a:pPr>
            <a:r>
              <a:rPr lang="en-US" altLang="zh-TW" sz="1400" dirty="0"/>
              <a:t>$ export BASEDIR=~/</a:t>
            </a:r>
            <a:r>
              <a:rPr lang="en-US" altLang="zh-TW" sz="1400" dirty="0" err="1"/>
              <a:t>armnn</a:t>
            </a:r>
            <a:r>
              <a:rPr lang="en-US" altLang="zh-TW" sz="1400" dirty="0"/>
              <a:t>-pi</a:t>
            </a:r>
          </a:p>
          <a:p>
            <a:pPr marL="457200" lvl="1" indent="0">
              <a:buNone/>
            </a:pPr>
            <a:r>
              <a:rPr lang="en-US" altLang="zh-TW" sz="1400" dirty="0" smtClean="0"/>
              <a:t>$ </a:t>
            </a:r>
            <a:r>
              <a:rPr lang="en-US" altLang="zh-TW" sz="1400" dirty="0"/>
              <a:t>export PATH=$BASEDIR/</a:t>
            </a:r>
            <a:r>
              <a:rPr lang="en-US" altLang="zh-TW" sz="1400" dirty="0" err="1"/>
              <a:t>protobuf</a:t>
            </a:r>
            <a:r>
              <a:rPr lang="en-US" altLang="zh-TW" sz="1400" dirty="0"/>
              <a:t>-host/bin:$PATH</a:t>
            </a:r>
          </a:p>
          <a:p>
            <a:pPr marL="457200" lvl="1" indent="0">
              <a:buNone/>
            </a:pPr>
            <a:r>
              <a:rPr lang="en-US" altLang="zh-TW" sz="1400" dirty="0"/>
              <a:t>$ export LD_LIBRARY_PATH=$BASEDIR/</a:t>
            </a:r>
            <a:r>
              <a:rPr lang="en-US" altLang="zh-TW" sz="1400" dirty="0" err="1"/>
              <a:t>protobuf</a:t>
            </a:r>
            <a:r>
              <a:rPr lang="en-US" altLang="zh-TW" sz="1400" dirty="0"/>
              <a:t>-host/lib:$LD_LIBRARY_PATH</a:t>
            </a:r>
          </a:p>
          <a:p>
            <a:pPr marL="457200" lvl="1" indent="0">
              <a:buNone/>
            </a:pPr>
            <a:r>
              <a:rPr lang="en-US" altLang="zh-TW" sz="1400" dirty="0"/>
              <a:t>$ export LD_LIBRARY_PATH=$BASEDIR/</a:t>
            </a:r>
            <a:r>
              <a:rPr lang="en-US" altLang="zh-TW" sz="1400" dirty="0" err="1"/>
              <a:t>armnn</a:t>
            </a:r>
            <a:r>
              <a:rPr lang="en-US" altLang="zh-TW" sz="1400" dirty="0"/>
              <a:t>/build:$LD_LIBRARY_PATH</a:t>
            </a:r>
          </a:p>
          <a:p>
            <a:pPr marL="457200" lvl="1" indent="0">
              <a:buNone/>
            </a:pPr>
            <a:r>
              <a:rPr lang="en-US" altLang="zh-TW" sz="1400" dirty="0"/>
              <a:t>$ export ARMNN_INCLUDE=$BASEDIR/</a:t>
            </a:r>
            <a:r>
              <a:rPr lang="en-US" altLang="zh-TW" sz="1400" dirty="0" err="1"/>
              <a:t>armnn</a:t>
            </a:r>
            <a:r>
              <a:rPr lang="en-US" altLang="zh-TW" sz="1400" dirty="0"/>
              <a:t>/include</a:t>
            </a:r>
          </a:p>
          <a:p>
            <a:pPr marL="457200" lvl="1" indent="0">
              <a:buNone/>
            </a:pPr>
            <a:r>
              <a:rPr lang="en-US" altLang="zh-TW" sz="1400" dirty="0"/>
              <a:t>$ export ARMNN_LIB=$BASEDIR/</a:t>
            </a:r>
            <a:r>
              <a:rPr lang="en-US" altLang="zh-TW" sz="1400" dirty="0" err="1"/>
              <a:t>armnn</a:t>
            </a:r>
            <a:r>
              <a:rPr lang="en-US" altLang="zh-TW" sz="1400" dirty="0"/>
              <a:t>/build </a:t>
            </a:r>
          </a:p>
          <a:p>
            <a:pPr marL="457200" lvl="1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28904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257" y="881678"/>
            <a:ext cx="8966743" cy="597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X:\PPT\定案\final\sun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600" y="381600"/>
            <a:ext cx="1281468" cy="69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87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2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/>
              <a:t>C</a:t>
            </a:r>
            <a:r>
              <a:rPr lang="en-US" altLang="zh-TW" dirty="0" smtClean="0"/>
              <a:t>ompile </a:t>
            </a:r>
            <a:r>
              <a:rPr lang="en-US" altLang="zh-TW" dirty="0" err="1" smtClean="0"/>
              <a:t>ArmNN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/>
          </a:bodyPr>
          <a:lstStyle/>
          <a:p>
            <a:r>
              <a:rPr lang="en-US" altLang="zh-TW" dirty="0"/>
              <a:t>Working environment:</a:t>
            </a:r>
          </a:p>
          <a:p>
            <a:pPr lvl="1"/>
            <a:r>
              <a:rPr lang="en-US" altLang="zh-TW" dirty="0" smtClean="0">
                <a:solidFill>
                  <a:srgbClr val="0000FF"/>
                </a:solidFill>
              </a:rPr>
              <a:t>SP7021 with 32G SD card of 2020-05-27-raspios-buster-full-armhf</a:t>
            </a:r>
            <a:endParaRPr lang="en-US" altLang="zh-TW" dirty="0">
              <a:solidFill>
                <a:srgbClr val="0000FF"/>
              </a:solidFill>
            </a:endParaRPr>
          </a:p>
          <a:p>
            <a:r>
              <a:rPr lang="en-US" altLang="zh-TW" dirty="0" smtClean="0"/>
              <a:t>Refer to </a:t>
            </a:r>
            <a:r>
              <a:rPr lang="en-US" altLang="zh-TW" dirty="0"/>
              <a:t>the following </a:t>
            </a:r>
            <a:r>
              <a:rPr lang="en-US" altLang="zh-TW" dirty="0" smtClean="0"/>
              <a:t>guide to compile 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 including </a:t>
            </a:r>
            <a:r>
              <a:rPr lang="en-US" altLang="zh-TW" dirty="0" err="1" smtClean="0"/>
              <a:t>Tensorflow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Tensorflow</a:t>
            </a:r>
            <a:r>
              <a:rPr lang="en-US" altLang="zh-TW" dirty="0" smtClean="0"/>
              <a:t>-Lite and ONNX parsers in </a:t>
            </a:r>
            <a:r>
              <a:rPr lang="en-US" altLang="zh-TW" dirty="0"/>
              <a:t>the </a:t>
            </a:r>
            <a:r>
              <a:rPr lang="en-US" altLang="zh-TW" dirty="0" smtClean="0"/>
              <a:t>SP7021 with 2020-05-27-raspios-buster-full-armhf:</a:t>
            </a:r>
          </a:p>
          <a:p>
            <a:pPr lvl="1"/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developer.arm.com/solutions/machine-learning-on-arm/developer-material/how-to-guides/cross-compiling-arm-nn-for-the-raspberry-pi-and-tensorflow/single-page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825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3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Before </a:t>
            </a:r>
            <a:r>
              <a:rPr lang="en-US" altLang="zh-TW" dirty="0"/>
              <a:t>you begin</a:t>
            </a:r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/>
          </a:bodyPr>
          <a:lstStyle/>
          <a:p>
            <a:r>
              <a:rPr lang="en-US" altLang="zh-TW" dirty="0"/>
              <a:t>To install the tools you require, open a command window and enter the following commands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 smtClean="0"/>
              <a:t>git</a:t>
            </a:r>
            <a:r>
              <a:rPr lang="en-US" altLang="zh-TW" dirty="0"/>
              <a:t>  </a:t>
            </a:r>
            <a:r>
              <a:rPr lang="en-US" altLang="zh-TW" dirty="0" smtClean="0"/>
              <a:t>           </a:t>
            </a:r>
            <a:r>
              <a:rPr lang="en-US" altLang="zh-TW" dirty="0" smtClean="0">
                <a:solidFill>
                  <a:srgbClr val="0000FF"/>
                </a:solidFill>
              </a:rPr>
              <a:t>(1:2.20.1-2+deb10u3)</a:t>
            </a:r>
            <a:endParaRPr lang="en-US" altLang="zh-TW" dirty="0">
              <a:solidFill>
                <a:srgbClr val="0000FF"/>
              </a:solidFill>
            </a:endParaRP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 smtClean="0"/>
              <a:t>scons</a:t>
            </a:r>
            <a:r>
              <a:rPr lang="en-US" altLang="zh-TW" dirty="0"/>
              <a:t> </a:t>
            </a:r>
            <a:r>
              <a:rPr lang="en-US" altLang="zh-TW" dirty="0" smtClean="0"/>
              <a:t>   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3.0.1-2)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 smtClean="0"/>
              <a:t>gcc</a:t>
            </a:r>
            <a:r>
              <a:rPr lang="en-US" altLang="zh-TW" dirty="0" smtClean="0"/>
              <a:t>-arm-</a:t>
            </a:r>
            <a:r>
              <a:rPr lang="en-US" altLang="zh-TW" dirty="0" err="1" smtClean="0"/>
              <a:t>linux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gnueabihf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0000FF"/>
                </a:solidFill>
              </a:rPr>
              <a:t>(</a:t>
            </a:r>
            <a:r>
              <a:rPr lang="en-US" altLang="zh-TW" dirty="0" smtClean="0">
                <a:solidFill>
                  <a:srgbClr val="0000FF"/>
                </a:solidFill>
              </a:rPr>
              <a:t>4:8.3.0-1+rpi2)</a:t>
            </a:r>
            <a:endParaRPr lang="en-US" altLang="zh-TW" dirty="0">
              <a:solidFill>
                <a:srgbClr val="0000FF"/>
              </a:solidFill>
            </a:endParaRP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g++-arm-</a:t>
            </a:r>
            <a:r>
              <a:rPr lang="en-US" altLang="zh-TW" dirty="0" err="1"/>
              <a:t>linux</a:t>
            </a:r>
            <a:r>
              <a:rPr lang="en-US" altLang="zh-TW" dirty="0"/>
              <a:t>-</a:t>
            </a:r>
            <a:r>
              <a:rPr lang="en-US" altLang="zh-TW" dirty="0" err="1"/>
              <a:t>gnueabihf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0000FF"/>
                </a:solidFill>
              </a:rPr>
              <a:t>(4:8.3.0-1+rpi2</a:t>
            </a:r>
            <a:r>
              <a:rPr lang="en-US" altLang="zh-TW" dirty="0" smtClean="0">
                <a:solidFill>
                  <a:srgbClr val="0000FF"/>
                </a:solidFill>
              </a:rPr>
              <a:t>)</a:t>
            </a:r>
            <a:endParaRPr lang="en-US" altLang="zh-TW" dirty="0"/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curl </a:t>
            </a:r>
            <a:r>
              <a:rPr lang="en-US" altLang="zh-TW" dirty="0" smtClean="0"/>
              <a:t>      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7.64.0-4+deb10u1)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 smtClean="0"/>
              <a:t>autoconf</a:t>
            </a: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2.69-11)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/>
              <a:t>libtool</a:t>
            </a:r>
            <a:r>
              <a:rPr lang="en-US" altLang="zh-TW" dirty="0"/>
              <a:t> </a:t>
            </a:r>
            <a:r>
              <a:rPr lang="en-US" altLang="zh-TW" dirty="0" smtClean="0"/>
              <a:t>   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2.4.6-9)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 smtClean="0"/>
              <a:t>cmake</a:t>
            </a:r>
            <a:r>
              <a:rPr lang="en-US" altLang="zh-TW" dirty="0"/>
              <a:t> </a:t>
            </a:r>
            <a:r>
              <a:rPr lang="en-US" altLang="zh-TW" dirty="0" smtClean="0"/>
              <a:t>      </a:t>
            </a: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3.13.4-1)</a:t>
            </a:r>
            <a:endParaRPr lang="en-US" altLang="zh-TW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4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 fontScale="55000" lnSpcReduction="20000"/>
          </a:bodyPr>
          <a:lstStyle/>
          <a:p>
            <a:r>
              <a:rPr lang="en-US" altLang="zh-TW" dirty="0"/>
              <a:t>To create a directory and build your distribution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 smtClean="0"/>
              <a:t>mkdir</a:t>
            </a:r>
            <a:r>
              <a:rPr lang="en-US" altLang="zh-TW" dirty="0" smtClean="0"/>
              <a:t> </a:t>
            </a:r>
            <a:r>
              <a:rPr lang="en-US" altLang="zh-TW" dirty="0" err="1"/>
              <a:t>armnn</a:t>
            </a:r>
            <a:r>
              <a:rPr lang="en-US" altLang="zh-TW" dirty="0"/>
              <a:t>-pi &amp;&amp; cd 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-pi</a:t>
            </a:r>
            <a:endParaRPr lang="en-US" altLang="zh-TW" dirty="0"/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smtClean="0">
                <a:solidFill>
                  <a:srgbClr val="C00000"/>
                </a:solidFill>
              </a:rPr>
              <a:t>export </a:t>
            </a:r>
            <a:r>
              <a:rPr lang="en-US" altLang="zh-TW" dirty="0">
                <a:solidFill>
                  <a:srgbClr val="C00000"/>
                </a:solidFill>
              </a:rPr>
              <a:t>BASEDIR=`</a:t>
            </a:r>
            <a:r>
              <a:rPr lang="en-US" altLang="zh-TW" dirty="0" err="1">
                <a:solidFill>
                  <a:srgbClr val="C00000"/>
                </a:solidFill>
              </a:rPr>
              <a:t>pwd</a:t>
            </a:r>
            <a:r>
              <a:rPr lang="en-US" altLang="zh-TW" dirty="0" smtClean="0">
                <a:solidFill>
                  <a:srgbClr val="C00000"/>
                </a:solidFill>
              </a:rPr>
              <a:t>`</a:t>
            </a:r>
          </a:p>
          <a:p>
            <a:r>
              <a:rPr lang="en-US" altLang="zh-TW" dirty="0"/>
              <a:t>Download the Compute Library, Boost, </a:t>
            </a:r>
            <a:r>
              <a:rPr lang="en-US" altLang="zh-TW" dirty="0" err="1"/>
              <a:t>Protobuf</a:t>
            </a:r>
            <a:r>
              <a:rPr lang="en-US" altLang="zh-TW" dirty="0"/>
              <a:t>, </a:t>
            </a:r>
            <a:r>
              <a:rPr lang="en-US" altLang="zh-TW" dirty="0" err="1"/>
              <a:t>TensorFlow</a:t>
            </a:r>
            <a:r>
              <a:rPr lang="en-US" altLang="zh-TW" dirty="0"/>
              <a:t>, ONNX, </a:t>
            </a:r>
            <a:r>
              <a:rPr lang="en-US" altLang="zh-TW" dirty="0" err="1"/>
              <a:t>FlatBuffer</a:t>
            </a:r>
            <a:r>
              <a:rPr lang="en-US" altLang="zh-TW" dirty="0"/>
              <a:t>, and Arm NN </a:t>
            </a:r>
            <a:r>
              <a:rPr lang="en-US" altLang="zh-TW" dirty="0" err="1"/>
              <a:t>git</a:t>
            </a:r>
            <a:r>
              <a:rPr lang="en-US" altLang="zh-TW" dirty="0"/>
              <a:t> repositories and source </a:t>
            </a:r>
            <a:r>
              <a:rPr lang="en-US" altLang="zh-TW" dirty="0" smtClean="0"/>
              <a:t>bundles: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  <a:r>
              <a:rPr lang="en-US" altLang="zh-TW" dirty="0"/>
              <a:t>clone https://</a:t>
            </a:r>
            <a:r>
              <a:rPr lang="en-US" altLang="zh-TW" dirty="0" smtClean="0"/>
              <a:t>github.com/Arm-software/ComputeLibrary.git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  <a:r>
              <a:rPr lang="en-US" altLang="zh-TW" dirty="0"/>
              <a:t>clone https://</a:t>
            </a:r>
            <a:r>
              <a:rPr lang="en-US" altLang="zh-TW" dirty="0" smtClean="0"/>
              <a:t>github.com/Arm-software/armnn.git</a:t>
            </a:r>
          </a:p>
          <a:p>
            <a:pPr lvl="1"/>
            <a:r>
              <a:rPr lang="en-US" altLang="zh-TW" dirty="0"/>
              <a:t>$ curl -L -o boost_1_64_0.tar.bz2 https://</a:t>
            </a:r>
            <a:r>
              <a:rPr lang="en-US" altLang="zh-TW" dirty="0" smtClean="0"/>
              <a:t>dl.bintray.com/boostorg/release/1.64.0/source/boost_1_64_0.tar.bz2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tar </a:t>
            </a:r>
            <a:r>
              <a:rPr lang="en-US" altLang="zh-TW" dirty="0" err="1"/>
              <a:t>xf</a:t>
            </a:r>
            <a:r>
              <a:rPr lang="en-US" altLang="zh-TW" dirty="0"/>
              <a:t> </a:t>
            </a:r>
            <a:r>
              <a:rPr lang="en-US" altLang="zh-TW" dirty="0" smtClean="0"/>
              <a:t>boost_1_64_0.tar.bz2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  <a:r>
              <a:rPr lang="en-US" altLang="zh-TW" dirty="0"/>
              <a:t>clone -b v3.5.0 https://</a:t>
            </a:r>
            <a:r>
              <a:rPr lang="en-US" altLang="zh-TW" dirty="0" smtClean="0"/>
              <a:t>github.com/google/protobuf.git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  <a:r>
              <a:rPr lang="en-US" altLang="zh-TW" dirty="0"/>
              <a:t>clone https://</a:t>
            </a:r>
            <a:r>
              <a:rPr lang="en-US" altLang="zh-TW" dirty="0" smtClean="0"/>
              <a:t>github.com/tensorflow/tensorflow.git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cd </a:t>
            </a:r>
            <a:r>
              <a:rPr lang="en-US" altLang="zh-TW" dirty="0" err="1"/>
              <a:t>tensorflow</a:t>
            </a:r>
            <a:r>
              <a:rPr lang="en-US" altLang="zh-TW" dirty="0" smtClean="0"/>
              <a:t>/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  <a:r>
              <a:rPr lang="en-US" altLang="zh-TW" dirty="0"/>
              <a:t>checkout </a:t>
            </a:r>
            <a:r>
              <a:rPr lang="en-US" altLang="zh-TW" dirty="0" smtClean="0"/>
              <a:t>590d6eef7e91a6a7392c8ffffb7b58f2e0c8bc6b</a:t>
            </a:r>
          </a:p>
          <a:p>
            <a:pPr lvl="1"/>
            <a:r>
              <a:rPr lang="en-US" altLang="zh-TW" dirty="0" smtClean="0"/>
              <a:t>$</a:t>
            </a:r>
            <a:r>
              <a:rPr lang="zh-TW" altLang="en-US" dirty="0" smtClean="0"/>
              <a:t> </a:t>
            </a:r>
            <a:r>
              <a:rPr lang="en-US" altLang="zh-TW" dirty="0" smtClean="0"/>
              <a:t>cd ..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  <a:r>
              <a:rPr lang="en-US" altLang="zh-TW" dirty="0"/>
              <a:t>clone https://</a:t>
            </a:r>
            <a:r>
              <a:rPr lang="en-US" altLang="zh-TW" dirty="0" smtClean="0"/>
              <a:t>github.com/onnx/onnx.git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cd </a:t>
            </a:r>
            <a:r>
              <a:rPr lang="en-US" altLang="zh-TW" dirty="0" err="1" smtClean="0"/>
              <a:t>onnx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  <a:r>
              <a:rPr lang="en-US" altLang="zh-TW" dirty="0"/>
              <a:t>fetch https://github.com/onnx/onnx.git f612532843bd8e24efeab2815e45b436479cc9ab &amp;&amp; </a:t>
            </a:r>
            <a:r>
              <a:rPr lang="en-US" altLang="zh-TW" dirty="0" err="1"/>
              <a:t>git</a:t>
            </a:r>
            <a:r>
              <a:rPr lang="en-US" altLang="zh-TW" dirty="0"/>
              <a:t> </a:t>
            </a:r>
            <a:r>
              <a:rPr lang="en-US" altLang="zh-TW" dirty="0" smtClean="0"/>
              <a:t>checkout  FETCH_HEAD</a:t>
            </a:r>
            <a:endParaRPr lang="en-US" altLang="zh-TW" dirty="0"/>
          </a:p>
          <a:p>
            <a:pPr lvl="1"/>
            <a:r>
              <a:rPr lang="en-US" altLang="zh-TW" dirty="0"/>
              <a:t>$</a:t>
            </a:r>
            <a:r>
              <a:rPr lang="zh-TW" altLang="en-US" dirty="0"/>
              <a:t> </a:t>
            </a:r>
            <a:r>
              <a:rPr lang="en-US" altLang="zh-TW" dirty="0"/>
              <a:t>cd </a:t>
            </a:r>
            <a:r>
              <a:rPr lang="en-US" altLang="zh-TW" dirty="0" smtClean="0"/>
              <a:t>..</a:t>
            </a:r>
          </a:p>
          <a:p>
            <a:pPr lvl="1"/>
            <a:r>
              <a:rPr lang="en-US" altLang="zh-TW" dirty="0"/>
              <a:t>$ curl -L -o flatbuffers-1.10.0.tar.gz https://github.com/google/flatbuffers/archive/v1.10.0.tar.gz</a:t>
            </a:r>
          </a:p>
          <a:p>
            <a:pPr lvl="1"/>
            <a:r>
              <a:rPr lang="en-US" altLang="zh-TW" dirty="0"/>
              <a:t>$ tar </a:t>
            </a:r>
            <a:r>
              <a:rPr lang="en-US" altLang="zh-TW" dirty="0" err="1"/>
              <a:t>xf</a:t>
            </a:r>
            <a:r>
              <a:rPr lang="en-US" altLang="zh-TW" dirty="0"/>
              <a:t> </a:t>
            </a:r>
            <a:r>
              <a:rPr lang="en-US" altLang="zh-TW" dirty="0" smtClean="0"/>
              <a:t>flatbuffers-1.10.0.tar.gz</a:t>
            </a:r>
            <a:endParaRPr lang="en-US" altLang="zh-TW" dirty="0"/>
          </a:p>
        </p:txBody>
      </p:sp>
      <p:sp>
        <p:nvSpPr>
          <p:cNvPr id="2" name="圓角矩形圖說文字 1"/>
          <p:cNvSpPr/>
          <p:nvPr/>
        </p:nvSpPr>
        <p:spPr>
          <a:xfrm>
            <a:off x="5364088" y="4221088"/>
            <a:ext cx="2736304" cy="360040"/>
          </a:xfrm>
          <a:prstGeom prst="wedgeRoundRectCallout">
            <a:avLst>
              <a:gd name="adj1" fmla="val -56551"/>
              <a:gd name="adj2" fmla="val -36538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Release 1.15.0 (released on 2019-01-19</a:t>
            </a:r>
            <a:r>
              <a:rPr lang="en-US" altLang="zh-TW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altLang="zh-TW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標題 4"/>
          <p:cNvSpPr txBox="1">
            <a:spLocks/>
          </p:cNvSpPr>
          <p:nvPr/>
        </p:nvSpPr>
        <p:spPr>
          <a:xfrm>
            <a:off x="539552" y="288000"/>
            <a:ext cx="8460000" cy="648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j-cs"/>
              </a:defRPr>
            </a:lvl1pPr>
          </a:lstStyle>
          <a:p>
            <a:endParaRPr lang="en-US" altLang="zh-TW" dirty="0" smtClean="0"/>
          </a:p>
          <a:p>
            <a:r>
              <a:rPr lang="en-US" altLang="zh-TW" dirty="0" smtClean="0"/>
              <a:t>Downloading </a:t>
            </a:r>
            <a:r>
              <a:rPr lang="en-US" altLang="zh-TW" dirty="0"/>
              <a:t>the repositories and bundles</a:t>
            </a:r>
          </a:p>
        </p:txBody>
      </p:sp>
    </p:spTree>
    <p:extLst>
      <p:ext uri="{BB962C8B-B14F-4D97-AF65-F5344CB8AC3E}">
        <p14:creationId xmlns:p14="http://schemas.microsoft.com/office/powerpoint/2010/main" val="9882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Building </a:t>
            </a:r>
            <a:r>
              <a:rPr lang="en-US" altLang="zh-TW" dirty="0"/>
              <a:t>the Compute Library</a:t>
            </a:r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/>
          </a:bodyPr>
          <a:lstStyle/>
          <a:p>
            <a:r>
              <a:rPr lang="en-US" altLang="zh-TW" dirty="0"/>
              <a:t>To build the library, enter the following </a:t>
            </a:r>
            <a:r>
              <a:rPr lang="en-US" altLang="zh-TW" dirty="0" smtClean="0"/>
              <a:t>command: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cd $</a:t>
            </a:r>
            <a:r>
              <a:rPr lang="en-US" altLang="zh-TW" dirty="0" smtClean="0"/>
              <a:t>BASEDIR/</a:t>
            </a:r>
            <a:r>
              <a:rPr lang="en-US" altLang="zh-TW" dirty="0" err="1" smtClean="0"/>
              <a:t>ComputeLibrary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scons</a:t>
            </a:r>
            <a:r>
              <a:rPr lang="en-US" altLang="zh-TW" dirty="0" smtClean="0"/>
              <a:t> </a:t>
            </a:r>
            <a:r>
              <a:rPr lang="en-US" altLang="zh-TW" dirty="0" err="1"/>
              <a:t>extra_cxx_flags</a:t>
            </a:r>
            <a:r>
              <a:rPr lang="en-US" altLang="zh-TW" dirty="0"/>
              <a:t>="-</a:t>
            </a:r>
            <a:r>
              <a:rPr lang="en-US" altLang="zh-TW" dirty="0" err="1"/>
              <a:t>fPIC</a:t>
            </a:r>
            <a:r>
              <a:rPr lang="en-US" altLang="zh-TW" dirty="0"/>
              <a:t>" </a:t>
            </a:r>
            <a:r>
              <a:rPr lang="en-US" altLang="zh-TW" dirty="0" err="1"/>
              <a:t>Werror</a:t>
            </a:r>
            <a:r>
              <a:rPr lang="en-US" altLang="zh-TW" dirty="0"/>
              <a:t>=0 debug=0 asserts=0 neon=1 </a:t>
            </a:r>
            <a:r>
              <a:rPr lang="en-US" altLang="zh-TW" dirty="0" err="1"/>
              <a:t>opencl</a:t>
            </a:r>
            <a:r>
              <a:rPr lang="en-US" altLang="zh-TW" dirty="0"/>
              <a:t>=0 </a:t>
            </a:r>
            <a:r>
              <a:rPr lang="en-US" altLang="zh-TW" dirty="0" err="1"/>
              <a:t>os</a:t>
            </a:r>
            <a:r>
              <a:rPr lang="en-US" altLang="zh-TW" dirty="0"/>
              <a:t>=</a:t>
            </a:r>
            <a:r>
              <a:rPr lang="en-US" altLang="zh-TW" dirty="0" err="1"/>
              <a:t>linux</a:t>
            </a:r>
            <a:r>
              <a:rPr lang="en-US" altLang="zh-TW" dirty="0"/>
              <a:t> arch=</a:t>
            </a:r>
            <a:r>
              <a:rPr lang="en-US" altLang="zh-TW" dirty="0">
                <a:solidFill>
                  <a:srgbClr val="FF0000"/>
                </a:solidFill>
              </a:rPr>
              <a:t>armv7a</a:t>
            </a:r>
            <a:r>
              <a:rPr lang="en-US" altLang="zh-TW" dirty="0"/>
              <a:t> </a:t>
            </a:r>
            <a:r>
              <a:rPr lang="en-US" altLang="zh-TW" dirty="0" smtClean="0"/>
              <a:t>examples=1</a:t>
            </a:r>
          </a:p>
          <a:p>
            <a:r>
              <a:rPr lang="en-US" altLang="zh-TW" dirty="0"/>
              <a:t>This action will take </a:t>
            </a:r>
            <a:r>
              <a:rPr lang="en-US" altLang="zh-TW" dirty="0" smtClean="0">
                <a:solidFill>
                  <a:srgbClr val="FF00FF"/>
                </a:solidFill>
              </a:rPr>
              <a:t>457m43.418s</a:t>
            </a:r>
            <a:r>
              <a:rPr lang="en-US" altLang="zh-TW" dirty="0" smtClean="0"/>
              <a:t>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0341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/>
              <a:t>To build the Boost library for </a:t>
            </a:r>
            <a:r>
              <a:rPr lang="en-US" altLang="zh-TW" dirty="0" smtClean="0"/>
              <a:t>SP7021:</a:t>
            </a:r>
          </a:p>
          <a:p>
            <a:pPr lvl="1"/>
            <a:r>
              <a:rPr lang="en-US" altLang="zh-TW" dirty="0"/>
              <a:t>Enter the following commands: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$ </a:t>
            </a:r>
            <a:r>
              <a:rPr lang="en-US" altLang="zh-TW" dirty="0"/>
              <a:t>cd $</a:t>
            </a:r>
            <a:r>
              <a:rPr lang="en-US" altLang="zh-TW" dirty="0" smtClean="0"/>
              <a:t>BASEDIR/boost_1_64_0/tools/build</a:t>
            </a:r>
          </a:p>
          <a:p>
            <a:pPr lvl="2"/>
            <a:r>
              <a:rPr lang="en-US" altLang="zh-TW" dirty="0" smtClean="0"/>
              <a:t>$</a:t>
            </a:r>
            <a:r>
              <a:rPr lang="zh-TW" altLang="en-US" dirty="0" smtClean="0"/>
              <a:t> </a:t>
            </a:r>
            <a:r>
              <a:rPr lang="en-US" altLang="zh-TW" dirty="0" smtClean="0"/>
              <a:t>./bootstrap.sh</a:t>
            </a:r>
          </a:p>
          <a:p>
            <a:pPr lvl="2"/>
            <a:r>
              <a:rPr lang="en-US" altLang="zh-TW" dirty="0" smtClean="0"/>
              <a:t>$</a:t>
            </a:r>
            <a:r>
              <a:rPr lang="zh-TW" altLang="en-US" dirty="0" smtClean="0"/>
              <a:t> </a:t>
            </a:r>
            <a:r>
              <a:rPr lang="en-US" altLang="zh-TW" dirty="0" smtClean="0"/>
              <a:t>./</a:t>
            </a:r>
            <a:r>
              <a:rPr lang="en-US" altLang="zh-TW" dirty="0"/>
              <a:t>b2 install --prefix=$</a:t>
            </a:r>
            <a:r>
              <a:rPr lang="en-US" altLang="zh-TW" dirty="0" smtClean="0"/>
              <a:t>BASEDIR/</a:t>
            </a:r>
            <a:r>
              <a:rPr lang="en-US" altLang="zh-TW" dirty="0" err="1" smtClean="0"/>
              <a:t>boost.build</a:t>
            </a:r>
            <a:endParaRPr lang="en-US" altLang="zh-TW" dirty="0" smtClean="0"/>
          </a:p>
          <a:p>
            <a:pPr lvl="2"/>
            <a:r>
              <a:rPr lang="en-US" altLang="zh-TW" dirty="0"/>
              <a:t>$ </a:t>
            </a:r>
            <a:r>
              <a:rPr lang="en-US" altLang="zh-TW" dirty="0" smtClean="0">
                <a:solidFill>
                  <a:srgbClr val="C00000"/>
                </a:solidFill>
              </a:rPr>
              <a:t>export </a:t>
            </a:r>
            <a:r>
              <a:rPr lang="en-US" altLang="zh-TW" dirty="0">
                <a:solidFill>
                  <a:srgbClr val="C00000"/>
                </a:solidFill>
              </a:rPr>
              <a:t>PATH=$BASEDIR/</a:t>
            </a:r>
            <a:r>
              <a:rPr lang="en-US" altLang="zh-TW" dirty="0" err="1">
                <a:solidFill>
                  <a:srgbClr val="C00000"/>
                </a:solidFill>
              </a:rPr>
              <a:t>boost.build</a:t>
            </a:r>
            <a:r>
              <a:rPr lang="en-US" altLang="zh-TW" dirty="0">
                <a:solidFill>
                  <a:srgbClr val="C00000"/>
                </a:solidFill>
              </a:rPr>
              <a:t>/bin:$</a:t>
            </a:r>
            <a:r>
              <a:rPr lang="en-US" altLang="zh-TW" dirty="0" smtClean="0">
                <a:solidFill>
                  <a:srgbClr val="C00000"/>
                </a:solidFill>
              </a:rPr>
              <a:t>PATH</a:t>
            </a:r>
          </a:p>
          <a:p>
            <a:pPr lvl="1"/>
            <a:r>
              <a:rPr lang="en-US" altLang="zh-TW" dirty="0"/>
              <a:t>Create a project-</a:t>
            </a:r>
            <a:r>
              <a:rPr lang="en-US" altLang="zh-TW" dirty="0" err="1"/>
              <a:t>config.jam</a:t>
            </a:r>
            <a:r>
              <a:rPr lang="en-US" altLang="zh-TW" dirty="0"/>
              <a:t> </a:t>
            </a:r>
            <a:r>
              <a:rPr lang="en-US" altLang="zh-TW" dirty="0" smtClean="0"/>
              <a:t>file:</a:t>
            </a:r>
          </a:p>
          <a:p>
            <a:pPr lvl="2"/>
            <a:r>
              <a:rPr lang="en-US" altLang="zh-TW" dirty="0"/>
              <a:t>$ </a:t>
            </a:r>
            <a:r>
              <a:rPr lang="en-US" altLang="zh-TW" dirty="0" err="1" smtClean="0"/>
              <a:t>cp</a:t>
            </a:r>
            <a:r>
              <a:rPr lang="en-US" altLang="zh-TW" dirty="0" smtClean="0"/>
              <a:t> </a:t>
            </a:r>
            <a:r>
              <a:rPr lang="en-US" altLang="zh-TW" dirty="0"/>
              <a:t>$</a:t>
            </a:r>
            <a:r>
              <a:rPr lang="en-US" altLang="zh-TW" dirty="0" smtClean="0"/>
              <a:t>BASEDIR/boost_1_64_0/tools/build/example/user-</a:t>
            </a:r>
            <a:r>
              <a:rPr lang="en-US" altLang="zh-TW" dirty="0" err="1" smtClean="0"/>
              <a:t>config.jam</a:t>
            </a:r>
            <a:r>
              <a:rPr lang="en-US" altLang="zh-TW" dirty="0" smtClean="0"/>
              <a:t> $BASEDIR/boost_1_64_0/project-</a:t>
            </a:r>
            <a:r>
              <a:rPr lang="en-US" altLang="zh-TW" dirty="0" err="1" smtClean="0"/>
              <a:t>config.jam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Open </a:t>
            </a:r>
            <a:r>
              <a:rPr lang="en-US" altLang="zh-TW" dirty="0"/>
              <a:t>the project-</a:t>
            </a:r>
            <a:r>
              <a:rPr lang="en-US" altLang="zh-TW" dirty="0" err="1"/>
              <a:t>config.jam</a:t>
            </a:r>
            <a:r>
              <a:rPr lang="en-US" altLang="zh-TW" dirty="0"/>
              <a:t> file in a text </a:t>
            </a:r>
            <a:r>
              <a:rPr lang="en-US" altLang="zh-TW" dirty="0" smtClean="0"/>
              <a:t>editor:</a:t>
            </a:r>
          </a:p>
          <a:p>
            <a:pPr lvl="2"/>
            <a:r>
              <a:rPr lang="en-US" altLang="zh-TW" dirty="0"/>
              <a:t>In the GCC Configuration section, add the following line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en-US" altLang="zh-TW" b="1" dirty="0">
                <a:solidFill>
                  <a:srgbClr val="0000FF"/>
                </a:solidFill>
              </a:rPr>
              <a:t>using </a:t>
            </a:r>
            <a:r>
              <a:rPr lang="en-US" altLang="zh-TW" b="1" dirty="0" err="1">
                <a:solidFill>
                  <a:srgbClr val="0000FF"/>
                </a:solidFill>
              </a:rPr>
              <a:t>gcc</a:t>
            </a:r>
            <a:r>
              <a:rPr lang="en-US" altLang="zh-TW" b="1" dirty="0">
                <a:solidFill>
                  <a:srgbClr val="0000FF"/>
                </a:solidFill>
              </a:rPr>
              <a:t> : arm : arm-</a:t>
            </a:r>
            <a:r>
              <a:rPr lang="en-US" altLang="zh-TW" b="1" dirty="0" err="1">
                <a:solidFill>
                  <a:srgbClr val="0000FF"/>
                </a:solidFill>
              </a:rPr>
              <a:t>linux</a:t>
            </a:r>
            <a:r>
              <a:rPr lang="en-US" altLang="zh-TW" b="1" dirty="0">
                <a:solidFill>
                  <a:srgbClr val="0000FF"/>
                </a:solidFill>
              </a:rPr>
              <a:t>-</a:t>
            </a:r>
            <a:r>
              <a:rPr lang="en-US" altLang="zh-TW" b="1" dirty="0" err="1">
                <a:solidFill>
                  <a:srgbClr val="0000FF"/>
                </a:solidFill>
              </a:rPr>
              <a:t>gnueabihf</a:t>
            </a:r>
            <a:r>
              <a:rPr lang="en-US" altLang="zh-TW" b="1" dirty="0">
                <a:solidFill>
                  <a:srgbClr val="0000FF"/>
                </a:solidFill>
              </a:rPr>
              <a:t>-g++</a:t>
            </a:r>
            <a:r>
              <a:rPr lang="en-US" altLang="zh-TW" b="1" dirty="0"/>
              <a:t> </a:t>
            </a:r>
            <a:r>
              <a:rPr lang="en-US" altLang="zh-TW" b="1" dirty="0" smtClean="0"/>
              <a:t>;</a:t>
            </a:r>
          </a:p>
          <a:p>
            <a:pPr lvl="2"/>
            <a:r>
              <a:rPr lang="en-US" altLang="zh-TW" dirty="0"/>
              <a:t>Save the project-</a:t>
            </a:r>
            <a:r>
              <a:rPr lang="en-US" altLang="zh-TW" dirty="0" err="1"/>
              <a:t>config.jam</a:t>
            </a:r>
            <a:r>
              <a:rPr lang="en-US" altLang="zh-TW" dirty="0"/>
              <a:t> file in the $BASEDIR/boost_1_64_0/ directory.</a:t>
            </a:r>
            <a:endParaRPr lang="en-US" altLang="zh-TW" dirty="0" smtClean="0"/>
          </a:p>
          <a:p>
            <a:pPr lvl="1"/>
            <a:r>
              <a:rPr lang="en-US" altLang="zh-TW" dirty="0"/>
              <a:t>To complete the </a:t>
            </a:r>
            <a:r>
              <a:rPr lang="en-US" altLang="zh-TW" dirty="0" smtClean="0"/>
              <a:t>build:</a:t>
            </a:r>
          </a:p>
          <a:p>
            <a:pPr lvl="2"/>
            <a:r>
              <a:rPr lang="en-US" altLang="zh-TW" dirty="0" smtClean="0"/>
              <a:t>$ cd </a:t>
            </a:r>
            <a:r>
              <a:rPr lang="en-US" altLang="zh-TW" dirty="0"/>
              <a:t>$</a:t>
            </a:r>
            <a:r>
              <a:rPr lang="en-US" altLang="zh-TW" dirty="0" smtClean="0"/>
              <a:t>BASEDIR/boost_1_64_0</a:t>
            </a:r>
          </a:p>
          <a:p>
            <a:pPr lvl="2"/>
            <a:r>
              <a:rPr lang="en-US" altLang="zh-TW" dirty="0" smtClean="0"/>
              <a:t>$ b2 </a:t>
            </a:r>
            <a:r>
              <a:rPr lang="en-US" altLang="zh-TW" dirty="0"/>
              <a:t>--build-</a:t>
            </a:r>
            <a:r>
              <a:rPr lang="en-US" altLang="zh-TW" dirty="0" err="1"/>
              <a:t>dir</a:t>
            </a:r>
            <a:r>
              <a:rPr lang="en-US" altLang="zh-TW" dirty="0"/>
              <a:t>=$BASEDIR/boost_1_64_0/build toolset=</a:t>
            </a:r>
            <a:r>
              <a:rPr lang="en-US" altLang="zh-TW" dirty="0" err="1">
                <a:solidFill>
                  <a:srgbClr val="FF0000"/>
                </a:solidFill>
              </a:rPr>
              <a:t>gcc</a:t>
            </a:r>
            <a:r>
              <a:rPr lang="en-US" altLang="zh-TW" dirty="0">
                <a:solidFill>
                  <a:srgbClr val="FF0000"/>
                </a:solidFill>
              </a:rPr>
              <a:t>-arm</a:t>
            </a:r>
            <a:r>
              <a:rPr lang="en-US" altLang="zh-TW" dirty="0"/>
              <a:t> link=static </a:t>
            </a:r>
            <a:r>
              <a:rPr lang="en-US" altLang="zh-TW" dirty="0" err="1"/>
              <a:t>cxxflags</a:t>
            </a:r>
            <a:r>
              <a:rPr lang="en-US" altLang="zh-TW" dirty="0"/>
              <a:t>=-</a:t>
            </a:r>
            <a:r>
              <a:rPr lang="en-US" altLang="zh-TW" dirty="0" err="1"/>
              <a:t>fPIC</a:t>
            </a:r>
            <a:r>
              <a:rPr lang="en-US" altLang="zh-TW" dirty="0"/>
              <a:t> --</a:t>
            </a:r>
            <a:r>
              <a:rPr lang="en-US" altLang="zh-TW" dirty="0" smtClean="0"/>
              <a:t>with-</a:t>
            </a:r>
            <a:r>
              <a:rPr lang="en-US" altLang="zh-TW" dirty="0" err="1" smtClean="0"/>
              <a:t>filesystem</a:t>
            </a:r>
            <a:r>
              <a:rPr lang="en-US" altLang="zh-TW" dirty="0" smtClean="0"/>
              <a:t> </a:t>
            </a:r>
            <a:r>
              <a:rPr lang="en-US" altLang="zh-TW" dirty="0"/>
              <a:t>--with-test </a:t>
            </a:r>
            <a:r>
              <a:rPr lang="en-US" altLang="zh-TW" sz="1900" dirty="0"/>
              <a:t>--with-log </a:t>
            </a:r>
            <a:r>
              <a:rPr lang="en-US" altLang="zh-TW" dirty="0"/>
              <a:t>--with-</a:t>
            </a:r>
            <a:r>
              <a:rPr lang="en-US" altLang="zh-TW" dirty="0" err="1"/>
              <a:t>program_options</a:t>
            </a:r>
            <a:r>
              <a:rPr lang="en-US" altLang="zh-TW" dirty="0"/>
              <a:t> install --prefix=$</a:t>
            </a:r>
            <a:r>
              <a:rPr lang="en-US" altLang="zh-TW" dirty="0" smtClean="0"/>
              <a:t>BASEDIR/boost</a:t>
            </a:r>
          </a:p>
          <a:p>
            <a:pPr lvl="1"/>
            <a:r>
              <a:rPr lang="en-US" altLang="zh-TW" dirty="0"/>
              <a:t>This action will take </a:t>
            </a:r>
            <a:r>
              <a:rPr lang="en-US" altLang="zh-TW" dirty="0">
                <a:solidFill>
                  <a:srgbClr val="FF00FF"/>
                </a:solidFill>
              </a:rPr>
              <a:t>62m16.934s</a:t>
            </a:r>
            <a:r>
              <a:rPr lang="en-US" altLang="zh-TW" dirty="0"/>
              <a:t>.</a:t>
            </a:r>
          </a:p>
        </p:txBody>
      </p:sp>
      <p:sp>
        <p:nvSpPr>
          <p:cNvPr id="6" name="標題 4"/>
          <p:cNvSpPr txBox="1">
            <a:spLocks/>
          </p:cNvSpPr>
          <p:nvPr/>
        </p:nvSpPr>
        <p:spPr>
          <a:xfrm>
            <a:off x="539552" y="288000"/>
            <a:ext cx="8460000" cy="648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dirty="0" smtClean="0"/>
              <a:t>Building </a:t>
            </a:r>
            <a:r>
              <a:rPr lang="en-US" altLang="zh-TW" dirty="0"/>
              <a:t>the Boost </a:t>
            </a:r>
            <a:r>
              <a:rPr lang="en-US" altLang="zh-TW" dirty="0" smtClean="0"/>
              <a:t>library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6890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Building </a:t>
            </a:r>
            <a:r>
              <a:rPr lang="en-US" altLang="zh-TW" dirty="0"/>
              <a:t>the Google </a:t>
            </a:r>
            <a:r>
              <a:rPr lang="en-US" altLang="zh-TW" dirty="0" err="1"/>
              <a:t>Protobuf</a:t>
            </a:r>
            <a:r>
              <a:rPr lang="en-US" altLang="zh-TW" dirty="0"/>
              <a:t> library</a:t>
            </a:r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/>
          </a:bodyPr>
          <a:lstStyle/>
          <a:p>
            <a:r>
              <a:rPr lang="en-US" altLang="zh-TW" dirty="0"/>
              <a:t>To build the Google </a:t>
            </a:r>
            <a:r>
              <a:rPr lang="en-US" altLang="zh-TW" dirty="0" err="1"/>
              <a:t>Protobuf</a:t>
            </a:r>
            <a:r>
              <a:rPr lang="en-US" altLang="zh-TW" dirty="0"/>
              <a:t> library for </a:t>
            </a:r>
            <a:r>
              <a:rPr lang="en-US" altLang="zh-TW" dirty="0" smtClean="0"/>
              <a:t>SP7021: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cd $</a:t>
            </a:r>
            <a:r>
              <a:rPr lang="en-US" altLang="zh-TW" dirty="0" smtClean="0"/>
              <a:t>BASEDIR/</a:t>
            </a:r>
            <a:r>
              <a:rPr lang="en-US" altLang="zh-TW" dirty="0" err="1" smtClean="0"/>
              <a:t>protobuf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  <a:r>
              <a:rPr lang="en-US" altLang="zh-TW" dirty="0"/>
              <a:t>submodule update --</a:t>
            </a:r>
            <a:r>
              <a:rPr lang="en-US" altLang="zh-TW" dirty="0" err="1"/>
              <a:t>init</a:t>
            </a:r>
            <a:r>
              <a:rPr lang="en-US" altLang="zh-TW" dirty="0"/>
              <a:t> --</a:t>
            </a:r>
            <a:r>
              <a:rPr lang="en-US" altLang="zh-TW" dirty="0" smtClean="0"/>
              <a:t>recursive</a:t>
            </a:r>
          </a:p>
          <a:p>
            <a:pPr lvl="1"/>
            <a:r>
              <a:rPr lang="en-US" altLang="zh-TW" dirty="0" smtClean="0"/>
              <a:t>$ ./autogen.sh</a:t>
            </a:r>
          </a:p>
          <a:p>
            <a:pPr lvl="1"/>
            <a:r>
              <a:rPr lang="en-US" altLang="zh-TW" dirty="0" smtClean="0"/>
              <a:t>$ ./</a:t>
            </a:r>
            <a:r>
              <a:rPr lang="en-US" altLang="zh-TW" dirty="0"/>
              <a:t>configure --prefix=$</a:t>
            </a:r>
            <a:r>
              <a:rPr lang="en-US" altLang="zh-TW" dirty="0" smtClean="0"/>
              <a:t>BASEDIR/</a:t>
            </a:r>
            <a:r>
              <a:rPr lang="en-US" altLang="zh-TW" dirty="0" err="1" smtClean="0">
                <a:solidFill>
                  <a:srgbClr val="FF0000"/>
                </a:solidFill>
              </a:rPr>
              <a:t>protobuf</a:t>
            </a:r>
            <a:r>
              <a:rPr lang="en-US" altLang="zh-TW" dirty="0" smtClean="0">
                <a:solidFill>
                  <a:srgbClr val="FF0000"/>
                </a:solidFill>
              </a:rPr>
              <a:t>-host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make </a:t>
            </a:r>
            <a:r>
              <a:rPr lang="en-US" altLang="zh-TW" dirty="0"/>
              <a:t>-</a:t>
            </a:r>
            <a:r>
              <a:rPr lang="en-US" altLang="zh-TW" dirty="0" smtClean="0"/>
              <a:t>j4</a:t>
            </a:r>
          </a:p>
          <a:p>
            <a:pPr lvl="1"/>
            <a:r>
              <a:rPr lang="en-US" altLang="zh-TW" dirty="0" smtClean="0"/>
              <a:t>$ make install</a:t>
            </a:r>
          </a:p>
          <a:p>
            <a:pPr lvl="1"/>
            <a:r>
              <a:rPr lang="en-US" altLang="zh-TW" dirty="0" smtClean="0"/>
              <a:t>This </a:t>
            </a:r>
            <a:r>
              <a:rPr lang="en-US" altLang="zh-TW" dirty="0"/>
              <a:t>action will take </a:t>
            </a:r>
            <a:r>
              <a:rPr lang="en-US" altLang="zh-TW" dirty="0" smtClean="0">
                <a:solidFill>
                  <a:srgbClr val="FF00FF"/>
                </a:solidFill>
              </a:rPr>
              <a:t>96m14.112s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5868144" y="249289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solidFill>
                  <a:srgbClr val="0000FF"/>
                </a:solidFill>
              </a:rPr>
              <a:t>Submodule path '</a:t>
            </a:r>
            <a:r>
              <a:rPr lang="en-US" altLang="zh-TW" sz="1000" dirty="0" err="1">
                <a:solidFill>
                  <a:srgbClr val="0000FF"/>
                </a:solidFill>
              </a:rPr>
              <a:t>third_party</a:t>
            </a:r>
            <a:r>
              <a:rPr lang="en-US" altLang="zh-TW" sz="1000" dirty="0">
                <a:solidFill>
                  <a:srgbClr val="0000FF"/>
                </a:solidFill>
              </a:rPr>
              <a:t>/benchmark': checked out '360e66c1c4777c99402cf8cd535aa510fee16573'</a:t>
            </a:r>
            <a:endParaRPr lang="zh-TW" altLang="en-US" sz="1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/>
          </a:bodyPr>
          <a:lstStyle/>
          <a:p>
            <a:r>
              <a:rPr lang="en-US" altLang="zh-TW" dirty="0"/>
              <a:t>To generate the </a:t>
            </a:r>
            <a:r>
              <a:rPr lang="en-US" altLang="zh-TW" dirty="0" err="1"/>
              <a:t>TensorFlow</a:t>
            </a:r>
            <a:r>
              <a:rPr lang="en-US" altLang="zh-TW" dirty="0"/>
              <a:t> </a:t>
            </a:r>
            <a:r>
              <a:rPr lang="en-US" altLang="zh-TW" dirty="0" err="1" smtClean="0"/>
              <a:t>Protobuf</a:t>
            </a:r>
            <a:r>
              <a:rPr lang="en-US" altLang="zh-TW" dirty="0" smtClean="0"/>
              <a:t> library</a:t>
            </a:r>
            <a:r>
              <a:rPr lang="en-US" altLang="zh-TW" dirty="0"/>
              <a:t>, enter the following </a:t>
            </a:r>
            <a:r>
              <a:rPr lang="en-US" altLang="zh-TW" dirty="0" smtClean="0"/>
              <a:t>command: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cd $BASEDIR/</a:t>
            </a:r>
            <a:r>
              <a:rPr lang="en-US" altLang="zh-TW" dirty="0" err="1"/>
              <a:t>tensorflow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../armnn/scripts/generate_tensorflow_protobuf.sh ../</a:t>
            </a:r>
            <a:r>
              <a:rPr lang="en-US" altLang="zh-TW" dirty="0" err="1"/>
              <a:t>tensorflow-protobuf</a:t>
            </a:r>
            <a:r>
              <a:rPr lang="en-US" altLang="zh-TW" dirty="0"/>
              <a:t> ../</a:t>
            </a:r>
            <a:r>
              <a:rPr lang="en-US" altLang="zh-TW" dirty="0" err="1" smtClean="0"/>
              <a:t>protobuf</a:t>
            </a:r>
            <a:r>
              <a:rPr lang="en-US" altLang="zh-TW" dirty="0" smtClean="0"/>
              <a:t>-host</a:t>
            </a:r>
          </a:p>
        </p:txBody>
      </p:sp>
      <p:sp>
        <p:nvSpPr>
          <p:cNvPr id="6" name="標題 4"/>
          <p:cNvSpPr txBox="1">
            <a:spLocks/>
          </p:cNvSpPr>
          <p:nvPr/>
        </p:nvSpPr>
        <p:spPr>
          <a:xfrm>
            <a:off x="539552" y="288000"/>
            <a:ext cx="8460000" cy="648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j-cs"/>
              </a:defRPr>
            </a:lvl1pPr>
          </a:lstStyle>
          <a:p>
            <a:endParaRPr lang="en-US" altLang="zh-TW" dirty="0" smtClean="0"/>
          </a:p>
          <a:p>
            <a:r>
              <a:rPr lang="en-US" altLang="zh-TW" dirty="0" smtClean="0"/>
              <a:t>Generating </a:t>
            </a:r>
            <a:r>
              <a:rPr lang="en-US" altLang="zh-TW" dirty="0"/>
              <a:t>the </a:t>
            </a:r>
            <a:r>
              <a:rPr lang="en-US" altLang="zh-TW" dirty="0" err="1"/>
              <a:t>TensorFlow</a:t>
            </a:r>
            <a:r>
              <a:rPr lang="en-US" altLang="zh-TW" dirty="0"/>
              <a:t> </a:t>
            </a:r>
            <a:r>
              <a:rPr lang="en-US" altLang="zh-TW" dirty="0" err="1"/>
              <a:t>Protobuf</a:t>
            </a:r>
            <a:r>
              <a:rPr lang="en-US" altLang="zh-TW" dirty="0"/>
              <a:t> library</a:t>
            </a:r>
          </a:p>
        </p:txBody>
      </p:sp>
    </p:spTree>
    <p:extLst>
      <p:ext uri="{BB962C8B-B14F-4D97-AF65-F5344CB8AC3E}">
        <p14:creationId xmlns:p14="http://schemas.microsoft.com/office/powerpoint/2010/main" val="330953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40025637841E434A85521AC49C15F87F" ma:contentTypeVersion="1" ma:contentTypeDescription="建立新的文件。" ma:contentTypeScope="" ma:versionID="71c2abbfeab613925b22843425389b3c">
  <xsd:schema xmlns:xsd="http://www.w3.org/2001/XMLSchema" xmlns:xs="http://www.w3.org/2001/XMLSchema" xmlns:p="http://schemas.microsoft.com/office/2006/metadata/properties" xmlns:ns2="782e87af-fb86-48b7-8f5a-cf4cd7e9e838" targetNamespace="http://schemas.microsoft.com/office/2006/metadata/properties" ma:root="true" ma:fieldsID="a10c41e6f50c7dcc7d2037b840d3399c" ns2:_="">
    <xsd:import namespace="782e87af-fb86-48b7-8f5a-cf4cd7e9e8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2e87af-fb86-48b7-8f5a-cf4cd7e9e8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文件識別碼值" ma:description="指派給此項目的文件識別碼值。" ma:internalName="_dlc_DocId" ma:readOnly="true">
      <xsd:simpleType>
        <xsd:restriction base="dms:Text"/>
      </xsd:simpleType>
    </xsd:element>
    <xsd:element name="_dlc_DocIdUrl" ma:index="9" nillable="true" ma:displayName="文件識別碼" ma:description="此文件的永久性連結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持續性識別碼" ma:description="新增時保留識別碼。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82e87af-fb86-48b7-8f5a-cf4cd7e9e838">2APYURQ7P2SH-7-14</_dlc_DocId>
    <_dlc_DocIdUrl xmlns="782e87af-fb86-48b7-8f5a-cf4cd7e9e838">
      <Url>http://formwss.sunplus.com/_layouts/15/DocIdRedir.aspx?ID=2APYURQ7P2SH-7-14</Url>
      <Description>2APYURQ7P2SH-7-14</Description>
    </_dlc_DocIdUrl>
  </documentManagement>
</p:properties>
</file>

<file path=customXml/itemProps1.xml><?xml version="1.0" encoding="utf-8"?>
<ds:datastoreItem xmlns:ds="http://schemas.openxmlformats.org/officeDocument/2006/customXml" ds:itemID="{D631F2FA-B0A3-40F9-BF9A-8B7344CAEA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FC2EE5-E742-4FC5-ACBE-BBEED5C63F2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CADA2BF-36DD-48E0-9A17-38F78332E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2e87af-fb86-48b7-8f5a-cf4cd7e9e8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05BE8BE-913E-4C8A-B6DE-88995CCD19DD}">
  <ds:schemaRefs>
    <ds:schemaRef ds:uri="http://schemas.microsoft.com/office/2006/metadata/properties"/>
    <ds:schemaRef ds:uri="http://schemas.microsoft.com/office/infopath/2007/PartnerControls"/>
    <ds:schemaRef ds:uri="782e87af-fb86-48b7-8f5a-cf4cd7e9e838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53235</TotalTime>
  <Words>1677</Words>
  <Application>Microsoft Office PowerPoint</Application>
  <PresentationFormat>如螢幕大小 (4:3)</PresentationFormat>
  <Paragraphs>332</Paragraphs>
  <Slides>29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29</vt:i4>
      </vt:variant>
    </vt:vector>
  </HeadingPairs>
  <TitlesOfParts>
    <vt:vector size="31" baseType="lpstr">
      <vt:lpstr>自訂設計</vt:lpstr>
      <vt:lpstr>1_自訂設計</vt:lpstr>
      <vt:lpstr>ArmNN SDK Compile on SP7021</vt:lpstr>
      <vt:lpstr>Before Building ArmNN</vt:lpstr>
      <vt:lpstr>Compile ArmNN</vt:lpstr>
      <vt:lpstr>Before you begin</vt:lpstr>
      <vt:lpstr>PowerPoint 簡報</vt:lpstr>
      <vt:lpstr>Building the Compute Library</vt:lpstr>
      <vt:lpstr>PowerPoint 簡報</vt:lpstr>
      <vt:lpstr>Building the Google Protobuf library</vt:lpstr>
      <vt:lpstr>PowerPoint 簡報</vt:lpstr>
      <vt:lpstr>Building ONNX</vt:lpstr>
      <vt:lpstr>Building FlatBuffers</vt:lpstr>
      <vt:lpstr>Build TensorFlow Lite</vt:lpstr>
      <vt:lpstr> Installing Prerequisites for Caffe (Extra Item for PyArmNN)</vt:lpstr>
      <vt:lpstr> Install Caffe with Python3.7 and OpenCV3.2 (Extra Item for PyArmNN)</vt:lpstr>
      <vt:lpstr>Building ArmNN</vt:lpstr>
      <vt:lpstr>Building ArmNN</vt:lpstr>
      <vt:lpstr>Testing your build</vt:lpstr>
      <vt:lpstr>Testing your build</vt:lpstr>
      <vt:lpstr>Building PyArmNN</vt:lpstr>
      <vt:lpstr>Building PyArmNN (Standalone build)</vt:lpstr>
      <vt:lpstr>Building PyArmNN (Standalone build)</vt:lpstr>
      <vt:lpstr>Installing PyArmNN</vt:lpstr>
      <vt:lpstr>Installing PyArmNN</vt:lpstr>
      <vt:lpstr>PyArmNN Unit Test</vt:lpstr>
      <vt:lpstr>PyArmNN Example</vt:lpstr>
      <vt:lpstr>PyArmNN Example</vt:lpstr>
      <vt:lpstr>Others Notes</vt:lpstr>
      <vt:lpstr>Others Notes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朱路芳</dc:creator>
  <cp:lastModifiedBy>Akira Yu 游政雄</cp:lastModifiedBy>
  <cp:revision>1728</cp:revision>
  <dcterms:created xsi:type="dcterms:W3CDTF">2018-05-17T07:20:17Z</dcterms:created>
  <dcterms:modified xsi:type="dcterms:W3CDTF">2020-09-14T08:51:27Z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0x01010040025637841E434A85521AC49C15F87F</vt:lpwstr>
  </property>
  <property fmtid="{D5CDD505-2E9C-101B-9397-08002B2CF9AE}" pid="3" name="_dlc_DocIdItemGuid">
    <vt:lpwstr>1b3ed7c0-a78d-431f-a9c7-b85a0044baaa</vt:lpwstr>
  </property>
</Properties>
</file>