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5"/>
    <p:sldMasterId id="2147483657" r:id="rId6"/>
  </p:sldMasterIdLst>
  <p:notesMasterIdLst>
    <p:notesMasterId r:id="rId24"/>
  </p:notesMasterIdLst>
  <p:handoutMasterIdLst>
    <p:handoutMasterId r:id="rId25"/>
  </p:handoutMasterIdLst>
  <p:sldIdLst>
    <p:sldId id="566" r:id="rId7"/>
    <p:sldId id="571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1" r:id="rId16"/>
    <p:sldId id="597" r:id="rId17"/>
    <p:sldId id="584" r:id="rId18"/>
    <p:sldId id="585" r:id="rId19"/>
    <p:sldId id="583" r:id="rId20"/>
    <p:sldId id="598" r:id="rId21"/>
    <p:sldId id="599" r:id="rId22"/>
    <p:sldId id="31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00FF"/>
    <a:srgbClr val="FFFFFF"/>
    <a:srgbClr val="FF0066"/>
    <a:srgbClr val="FF6699"/>
    <a:srgbClr val="FFFF66"/>
    <a:srgbClr val="FF00FF"/>
    <a:srgbClr val="CCFF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548" autoAdjust="0"/>
  </p:normalViewPr>
  <p:slideViewPr>
    <p:cSldViewPr>
      <p:cViewPr varScale="1">
        <p:scale>
          <a:sx n="115" d="100"/>
          <a:sy n="11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595D3-BAC6-4FF2-A09A-2718E4852F35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79FB6-AAEE-4F67-A4D0-A4C418D42A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651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70E0B-3AB0-46E2-84EC-FDBA884867A5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4EEBE-9FC3-4FF7-B040-9884E4E9FE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209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7D17-9CC5-4132-93FF-BC386DC7CE8E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微軟正黑</a:t>
            </a:r>
            <a:r>
              <a:rPr lang="en-US" altLang="zh-TW" dirty="0" smtClean="0"/>
              <a:t>/Arial#36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49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7D17-9CC5-4132-93FF-BC386DC7CE8E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179999"/>
            <a:ext cx="8460000" cy="61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  微軟正黑</a:t>
            </a:r>
            <a:r>
              <a:rPr lang="en-US" altLang="zh-TW" dirty="0" smtClean="0"/>
              <a:t>/Arial#32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10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828000"/>
            <a:ext cx="8460000" cy="43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 dirty="0" smtClean="0"/>
              <a:t>按一下新增副標     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11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875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面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 userDrawn="1"/>
        </p:nvGrpSpPr>
        <p:grpSpPr>
          <a:xfrm>
            <a:off x="2483768" y="4139876"/>
            <a:ext cx="6661652" cy="360000"/>
            <a:chOff x="2483768" y="4127416"/>
            <a:chExt cx="6661652" cy="360000"/>
          </a:xfrm>
        </p:grpSpPr>
        <p:sp>
          <p:nvSpPr>
            <p:cNvPr id="9" name="流程圖: 人工輸入 6"/>
            <p:cNvSpPr/>
            <p:nvPr userDrawn="1"/>
          </p:nvSpPr>
          <p:spPr>
            <a:xfrm rot="16200000">
              <a:off x="6134049" y="1476044"/>
              <a:ext cx="360000" cy="566274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0 h 13549"/>
                <a:gd name="connsiteX1" fmla="*/ 10000 w 10000"/>
                <a:gd name="connsiteY1" fmla="*/ 3549 h 13549"/>
                <a:gd name="connsiteX2" fmla="*/ 10000 w 10000"/>
                <a:gd name="connsiteY2" fmla="*/ 13549 h 13549"/>
                <a:gd name="connsiteX3" fmla="*/ 0 w 10000"/>
                <a:gd name="connsiteY3" fmla="*/ 13549 h 13549"/>
                <a:gd name="connsiteX4" fmla="*/ 0 w 10000"/>
                <a:gd name="connsiteY4" fmla="*/ 0 h 13549"/>
                <a:gd name="connsiteX0" fmla="*/ 0 w 10000"/>
                <a:gd name="connsiteY0" fmla="*/ 0 h 81301"/>
                <a:gd name="connsiteX1" fmla="*/ 10000 w 10000"/>
                <a:gd name="connsiteY1" fmla="*/ 3549 h 81301"/>
                <a:gd name="connsiteX2" fmla="*/ 9294 w 10000"/>
                <a:gd name="connsiteY2" fmla="*/ 81301 h 81301"/>
                <a:gd name="connsiteX3" fmla="*/ 0 w 10000"/>
                <a:gd name="connsiteY3" fmla="*/ 13549 h 81301"/>
                <a:gd name="connsiteX4" fmla="*/ 0 w 10000"/>
                <a:gd name="connsiteY4" fmla="*/ 0 h 81301"/>
                <a:gd name="connsiteX0" fmla="*/ 0 w 10000"/>
                <a:gd name="connsiteY0" fmla="*/ 0 h 81453"/>
                <a:gd name="connsiteX1" fmla="*/ 10000 w 10000"/>
                <a:gd name="connsiteY1" fmla="*/ 3549 h 81453"/>
                <a:gd name="connsiteX2" fmla="*/ 9395 w 10000"/>
                <a:gd name="connsiteY2" fmla="*/ 81453 h 81453"/>
                <a:gd name="connsiteX3" fmla="*/ 0 w 10000"/>
                <a:gd name="connsiteY3" fmla="*/ 13549 h 81453"/>
                <a:gd name="connsiteX4" fmla="*/ 0 w 10000"/>
                <a:gd name="connsiteY4" fmla="*/ 0 h 81453"/>
                <a:gd name="connsiteX0" fmla="*/ 0 w 10000"/>
                <a:gd name="connsiteY0" fmla="*/ 0 h 85777"/>
                <a:gd name="connsiteX1" fmla="*/ 10000 w 10000"/>
                <a:gd name="connsiteY1" fmla="*/ 3549 h 85777"/>
                <a:gd name="connsiteX2" fmla="*/ 9395 w 10000"/>
                <a:gd name="connsiteY2" fmla="*/ 81453 h 85777"/>
                <a:gd name="connsiteX3" fmla="*/ 302 w 10000"/>
                <a:gd name="connsiteY3" fmla="*/ 85777 h 85777"/>
                <a:gd name="connsiteX4" fmla="*/ 0 w 10000"/>
                <a:gd name="connsiteY4" fmla="*/ 0 h 85777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395 w 10000"/>
                <a:gd name="connsiteY2" fmla="*/ 81453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496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7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112"/>
                <a:gd name="connsiteY0" fmla="*/ 0 h 118401"/>
                <a:gd name="connsiteX1" fmla="*/ 10000 w 10112"/>
                <a:gd name="connsiteY1" fmla="*/ 3549 h 118401"/>
                <a:gd name="connsiteX2" fmla="*/ 10100 w 10112"/>
                <a:gd name="connsiteY2" fmla="*/ 118326 h 118401"/>
                <a:gd name="connsiteX3" fmla="*/ 100 w 10112"/>
                <a:gd name="connsiteY3" fmla="*/ 118401 h 118401"/>
                <a:gd name="connsiteX4" fmla="*/ 0 w 10112"/>
                <a:gd name="connsiteY4" fmla="*/ 0 h 118401"/>
                <a:gd name="connsiteX0" fmla="*/ 0 w 10000"/>
                <a:gd name="connsiteY0" fmla="*/ 0 h 118401"/>
                <a:gd name="connsiteX1" fmla="*/ 10000 w 10000"/>
                <a:gd name="connsiteY1" fmla="*/ 3549 h 118401"/>
                <a:gd name="connsiteX2" fmla="*/ 9898 w 10000"/>
                <a:gd name="connsiteY2" fmla="*/ 118326 h 118401"/>
                <a:gd name="connsiteX3" fmla="*/ 100 w 10000"/>
                <a:gd name="connsiteY3" fmla="*/ 118401 h 118401"/>
                <a:gd name="connsiteX4" fmla="*/ 0 w 10000"/>
                <a:gd name="connsiteY4" fmla="*/ 0 h 118401"/>
                <a:gd name="connsiteX0" fmla="*/ 0 w 10018"/>
                <a:gd name="connsiteY0" fmla="*/ 0 h 118402"/>
                <a:gd name="connsiteX1" fmla="*/ 10000 w 10018"/>
                <a:gd name="connsiteY1" fmla="*/ 3549 h 118402"/>
                <a:gd name="connsiteX2" fmla="*/ 9999 w 10018"/>
                <a:gd name="connsiteY2" fmla="*/ 118402 h 118402"/>
                <a:gd name="connsiteX3" fmla="*/ 100 w 10018"/>
                <a:gd name="connsiteY3" fmla="*/ 118401 h 118402"/>
                <a:gd name="connsiteX4" fmla="*/ 0 w 10018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100 w 10000"/>
                <a:gd name="connsiteY3" fmla="*/ 118401 h 118402"/>
                <a:gd name="connsiteX4" fmla="*/ 0 w 10000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401 h 118402"/>
                <a:gd name="connsiteX4" fmla="*/ 0 w 10000"/>
                <a:gd name="connsiteY4" fmla="*/ 0 h 118402"/>
                <a:gd name="connsiteX0" fmla="*/ 102 w 10102"/>
                <a:gd name="connsiteY0" fmla="*/ 0 h 118402"/>
                <a:gd name="connsiteX1" fmla="*/ 10102 w 10102"/>
                <a:gd name="connsiteY1" fmla="*/ 3549 h 118402"/>
                <a:gd name="connsiteX2" fmla="*/ 10101 w 10102"/>
                <a:gd name="connsiteY2" fmla="*/ 118402 h 118402"/>
                <a:gd name="connsiteX3" fmla="*/ 4 w 10102"/>
                <a:gd name="connsiteY3" fmla="*/ 118351 h 118402"/>
                <a:gd name="connsiteX4" fmla="*/ 102 w 10102"/>
                <a:gd name="connsiteY4" fmla="*/ 0 h 118402"/>
                <a:gd name="connsiteX0" fmla="*/ 39 w 10039"/>
                <a:gd name="connsiteY0" fmla="*/ 0 h 118402"/>
                <a:gd name="connsiteX1" fmla="*/ 10039 w 10039"/>
                <a:gd name="connsiteY1" fmla="*/ 3549 h 118402"/>
                <a:gd name="connsiteX2" fmla="*/ 10038 w 10039"/>
                <a:gd name="connsiteY2" fmla="*/ 118402 h 118402"/>
                <a:gd name="connsiteX3" fmla="*/ 7 w 10039"/>
                <a:gd name="connsiteY3" fmla="*/ 118351 h 118402"/>
                <a:gd name="connsiteX4" fmla="*/ 39 w 10039"/>
                <a:gd name="connsiteY4" fmla="*/ 0 h 118402"/>
                <a:gd name="connsiteX0" fmla="*/ 0 w 10000"/>
                <a:gd name="connsiteY0" fmla="*/ 0 h 118402"/>
                <a:gd name="connsiteX1" fmla="*/ 10000 w 10000"/>
                <a:gd name="connsiteY1" fmla="*/ 3549 h 118402"/>
                <a:gd name="connsiteX2" fmla="*/ 9999 w 10000"/>
                <a:gd name="connsiteY2" fmla="*/ 118402 h 118402"/>
                <a:gd name="connsiteX3" fmla="*/ 34 w 10000"/>
                <a:gd name="connsiteY3" fmla="*/ 118351 h 118402"/>
                <a:gd name="connsiteX4" fmla="*/ 0 w 10000"/>
                <a:gd name="connsiteY4" fmla="*/ 0 h 1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8402">
                  <a:moveTo>
                    <a:pt x="0" y="0"/>
                  </a:moveTo>
                  <a:lnTo>
                    <a:pt x="10000" y="3549"/>
                  </a:lnTo>
                  <a:cubicBezTo>
                    <a:pt x="10000" y="41833"/>
                    <a:pt x="9999" y="80118"/>
                    <a:pt x="9999" y="118402"/>
                  </a:cubicBezTo>
                  <a:lnTo>
                    <a:pt x="34" y="118351"/>
                  </a:lnTo>
                  <a:cubicBezTo>
                    <a:pt x="1" y="78884"/>
                    <a:pt x="33" y="39467"/>
                    <a:pt x="0" y="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 </a:t>
              </a:r>
              <a:endParaRPr lang="zh-TW" altLang="en-US" dirty="0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2483768" y="4469094"/>
              <a:ext cx="1260000" cy="18000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2376000" y="2906668"/>
            <a:ext cx="6624000" cy="738664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4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微軟正黑</a:t>
            </a:r>
            <a:r>
              <a:rPr lang="en-US" altLang="zh-TW" dirty="0" smtClean="0"/>
              <a:t>/Arial#42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2376000" y="3621167"/>
            <a:ext cx="66240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l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E6F5-993C-449B-A599-C13BEF9764B4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3" hasCustomPrompt="1"/>
          </p:nvPr>
        </p:nvSpPr>
        <p:spPr>
          <a:xfrm>
            <a:off x="3650400" y="4140000"/>
            <a:ext cx="43200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zh-TW" altLang="en-US" dirty="0" smtClean="0"/>
              <a:t>微軟正黑</a:t>
            </a:r>
            <a:r>
              <a:rPr lang="en-US" altLang="zh-TW" dirty="0" smtClean="0"/>
              <a:t>/Arial </a:t>
            </a:r>
            <a:r>
              <a:rPr lang="zh-TW" altLang="en-US" dirty="0" smtClean="0"/>
              <a:t>白</a:t>
            </a:r>
            <a:r>
              <a:rPr lang="en-US" altLang="zh-TW" dirty="0" smtClean="0"/>
              <a:t>#18</a:t>
            </a:r>
            <a:r>
              <a:rPr lang="zh-TW" altLang="en-US" dirty="0" smtClean="0"/>
              <a:t> 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3401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BA12-D887-4763-A571-3A99B4AF9009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標題 1"/>
          <p:cNvSpPr>
            <a:spLocks noGrp="1"/>
          </p:cNvSpPr>
          <p:nvPr>
            <p:ph type="title" hasCustomPrompt="1"/>
          </p:nvPr>
        </p:nvSpPr>
        <p:spPr>
          <a:xfrm>
            <a:off x="540000" y="26895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微軟正黑</a:t>
            </a:r>
            <a:r>
              <a:rPr lang="en-US" altLang="zh-TW" dirty="0" smtClean="0"/>
              <a:t>/Arial#36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919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標+副標+內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BA12-D887-4763-A571-3A99B4AF9009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189524"/>
            <a:ext cx="8460000" cy="61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按一下新增主標    微軟正黑</a:t>
            </a:r>
            <a:r>
              <a:rPr lang="en-US" altLang="zh-TW" dirty="0" smtClean="0"/>
              <a:t>/Arial#32</a:t>
            </a:r>
            <a:r>
              <a:rPr lang="zh-TW" altLang="en-US" dirty="0" smtClean="0"/>
              <a:t>粗                                                                                                                     </a:t>
            </a:r>
            <a:endParaRPr lang="zh-TW" altLang="en-US" dirty="0"/>
          </a:p>
        </p:txBody>
      </p:sp>
      <p:sp>
        <p:nvSpPr>
          <p:cNvPr id="11" name="文字版面配置區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2" y="827999"/>
            <a:ext cx="8460000" cy="432000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indent="0">
              <a:buNone/>
              <a:defRPr sz="2800" b="1"/>
            </a:lvl2pPr>
            <a:lvl3pPr marL="914400" indent="0">
              <a:buNone/>
              <a:defRPr sz="2800" b="1"/>
            </a:lvl3pPr>
            <a:lvl4pPr marL="1371600" indent="0">
              <a:buNone/>
              <a:defRPr sz="2800" b="1"/>
            </a:lvl4pPr>
            <a:lvl5pPr marL="1828800" indent="0">
              <a:buNone/>
              <a:defRPr sz="2800" b="1"/>
            </a:lvl5pPr>
          </a:lstStyle>
          <a:p>
            <a:pPr lvl="0"/>
            <a:r>
              <a:rPr lang="zh-TW" altLang="en-US" dirty="0" smtClean="0"/>
              <a:t>按一下新增副標     微軟正黑</a:t>
            </a:r>
            <a:r>
              <a:rPr lang="en-US" altLang="zh-TW" dirty="0" smtClean="0"/>
              <a:t>/Arial#24</a:t>
            </a:r>
            <a:r>
              <a:rPr lang="zh-TW" altLang="en-US" dirty="0" smtClean="0"/>
              <a:t>粗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40000" y="1368000"/>
            <a:ext cx="8280000" cy="4680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FontTx/>
              <a:buBlip>
                <a:blip r:embed="rId2"/>
              </a:buBlip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50000"/>
              </a:lnSpc>
              <a:spcBef>
                <a:spcPts val="0"/>
              </a:spcBef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4"/>
              </a:buBlip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5"/>
              </a:buBlip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50000"/>
              </a:lnSpc>
              <a:spcBef>
                <a:spcPts val="0"/>
              </a:spcBef>
              <a:buFontTx/>
              <a:buBlip>
                <a:blip r:embed="rId6"/>
              </a:buBlip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按一下以編輯母片文字樣式微軟正黑</a:t>
            </a:r>
            <a:r>
              <a:rPr lang="en-US" altLang="zh-TW" dirty="0" smtClean="0"/>
              <a:t>/Arial#24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/Arial#20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/Arial#18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/Arial#16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母片文字樣式微軟正黑</a:t>
            </a:r>
            <a:r>
              <a:rPr lang="en-US" altLang="zh-TW" dirty="0" smtClean="0"/>
              <a:t>/Arial#14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925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7D17-9CC5-4132-93FF-BC386DC7CE8E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026" name="Picture 2" descr="X:\PPT\定案\final\內頁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8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5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CBA12-D887-4763-A571-3A99B4AF9009}" type="datetimeFigureOut">
              <a:rPr lang="zh-TW" altLang="en-US" smtClean="0"/>
              <a:t>2020/8/25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76504" y="648000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DB15934-782A-42B7-BBBC-08AB65C0E4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2" name="Picture 2" descr="X:\PPT\sunplusPPT模版\淺版\底圖\淺內_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1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VLC/caffe.git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rm.com/solutions/machine-learning-on-arm/developer-material/how-to-guides/cross-compiling-arm-nn-for-the-raspberry-pi-and-tensorflow/single-pag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195736" y="2136338"/>
            <a:ext cx="6804264" cy="1384995"/>
          </a:xfrm>
        </p:spPr>
        <p:txBody>
          <a:bodyPr/>
          <a:lstStyle/>
          <a:p>
            <a:r>
              <a:rPr lang="en-US" altLang="zh-TW" dirty="0" err="1" smtClean="0"/>
              <a:t>ArmNN</a:t>
            </a:r>
            <a:r>
              <a:rPr lang="en-US" altLang="zh-TW" dirty="0" smtClean="0"/>
              <a:t> SDK Cross Compile for SP7021</a:t>
            </a:r>
            <a:endParaRPr lang="zh-TW" altLang="en-US" sz="36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376000" y="3621167"/>
            <a:ext cx="6624000" cy="461665"/>
          </a:xfrm>
        </p:spPr>
        <p:txBody>
          <a:bodyPr/>
          <a:lstStyle/>
          <a:p>
            <a:r>
              <a:rPr lang="en-US" altLang="zh-TW" dirty="0" smtClean="0"/>
              <a:t>Hugo Yu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3"/>
          </p:nvPr>
        </p:nvSpPr>
        <p:spPr>
          <a:xfrm>
            <a:off x="3650400" y="4140000"/>
            <a:ext cx="4320000" cy="369332"/>
          </a:xfrm>
        </p:spPr>
        <p:txBody>
          <a:bodyPr/>
          <a:lstStyle/>
          <a:p>
            <a:r>
              <a:rPr lang="en-US" altLang="zh-TW" dirty="0" smtClean="0"/>
              <a:t>2020/08/26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03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FlatBuffers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To build </a:t>
            </a:r>
            <a:r>
              <a:rPr lang="en-US" altLang="zh-TW" dirty="0" err="1"/>
              <a:t>FlatBuffers</a:t>
            </a:r>
            <a:r>
              <a:rPr lang="en-US" altLang="zh-TW" dirty="0"/>
              <a:t> for your </a:t>
            </a:r>
            <a:r>
              <a:rPr lang="en-US" altLang="zh-TW" dirty="0" smtClean="0"/>
              <a:t>PC, </a:t>
            </a:r>
            <a:r>
              <a:rPr lang="en-US" altLang="zh-TW" dirty="0"/>
              <a:t>enter the following </a:t>
            </a:r>
            <a:r>
              <a:rPr lang="en-US" altLang="zh-TW" dirty="0" smtClean="0"/>
              <a:t>commands: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$BASEDIR/flatbuffers-1.10.0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rm</a:t>
            </a:r>
            <a:r>
              <a:rPr lang="en-US" altLang="zh-TW" dirty="0"/>
              <a:t> -f </a:t>
            </a:r>
            <a:r>
              <a:rPr lang="en-US" altLang="zh-TW" dirty="0" smtClean="0"/>
              <a:t>CMakeCache.txt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rm</a:t>
            </a:r>
            <a:r>
              <a:rPr lang="en-US" altLang="zh-TW" dirty="0"/>
              <a:t> -</a:t>
            </a:r>
            <a:r>
              <a:rPr lang="en-US" altLang="zh-TW" dirty="0" err="1"/>
              <a:t>rf</a:t>
            </a:r>
            <a:r>
              <a:rPr lang="en-US" altLang="zh-TW" dirty="0"/>
              <a:t> </a:t>
            </a:r>
            <a:r>
              <a:rPr lang="en-US" altLang="zh-TW" dirty="0" smtClean="0"/>
              <a:t>build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build &amp;&amp; cd build</a:t>
            </a:r>
          </a:p>
          <a:p>
            <a:pPr lvl="1"/>
            <a:r>
              <a:rPr lang="en-US" altLang="zh-TW" b="1" dirty="0" smtClean="0"/>
              <a:t>$</a:t>
            </a:r>
            <a:r>
              <a:rPr lang="en-US" altLang="zh-TW" dirty="0"/>
              <a:t> </a:t>
            </a:r>
            <a:r>
              <a:rPr lang="en-US" altLang="zh-TW" dirty="0" err="1"/>
              <a:t>cmake</a:t>
            </a:r>
            <a:r>
              <a:rPr lang="en-US" altLang="zh-TW" dirty="0"/>
              <a:t> .. -DFLATBUFFERS_BUILD_FLATC=1 -DCMAKE_INSTALL_PREFIX:PATH=$BASEDIR/</a:t>
            </a:r>
            <a:r>
              <a:rPr lang="en-US" altLang="zh-TW" dirty="0" err="1"/>
              <a:t>flatbuffers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all install</a:t>
            </a:r>
          </a:p>
          <a:p>
            <a:r>
              <a:rPr lang="en-US" altLang="zh-TW" dirty="0"/>
              <a:t>To build </a:t>
            </a:r>
            <a:r>
              <a:rPr lang="en-US" altLang="zh-TW" dirty="0" err="1"/>
              <a:t>FlatBuffers</a:t>
            </a:r>
            <a:r>
              <a:rPr lang="en-US" altLang="zh-TW" dirty="0"/>
              <a:t> for </a:t>
            </a:r>
            <a:r>
              <a:rPr lang="en-US" altLang="zh-TW" dirty="0" smtClean="0"/>
              <a:t>SP7021, </a:t>
            </a:r>
            <a:r>
              <a:rPr lang="en-US" altLang="zh-TW" dirty="0"/>
              <a:t>enter the following commands:</a:t>
            </a:r>
          </a:p>
          <a:p>
            <a:pPr lvl="1"/>
            <a:r>
              <a:rPr lang="en-US" altLang="zh-TW" dirty="0"/>
              <a:t>$ cd $BASEDIR/flatbuffers-1.10.0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mkdir</a:t>
            </a:r>
            <a:r>
              <a:rPr lang="en-US" altLang="zh-TW" dirty="0"/>
              <a:t> build-arm32 &amp;&amp; cd </a:t>
            </a:r>
            <a:r>
              <a:rPr lang="en-US" altLang="zh-TW" dirty="0" smtClean="0"/>
              <a:t>build-arm32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cmake</a:t>
            </a:r>
            <a:r>
              <a:rPr lang="en-US" altLang="zh-TW" dirty="0"/>
              <a:t> .. -DCMAKE_C_COMPILER=/</a:t>
            </a:r>
            <a:r>
              <a:rPr lang="en-US" altLang="zh-TW" dirty="0" err="1"/>
              <a:t>usr</a:t>
            </a:r>
            <a:r>
              <a:rPr lang="en-US" altLang="zh-TW" dirty="0"/>
              <a:t>/bin/arm-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gnueabihf-gcc</a:t>
            </a:r>
            <a:r>
              <a:rPr lang="en-US" altLang="zh-TW" dirty="0"/>
              <a:t> \ </a:t>
            </a:r>
            <a:br>
              <a:rPr lang="en-US" altLang="zh-TW" dirty="0"/>
            </a:br>
            <a:r>
              <a:rPr lang="en-US" altLang="zh-TW" dirty="0"/>
              <a:t>-DCMAKE_CXX_COMPILER=/</a:t>
            </a:r>
            <a:r>
              <a:rPr lang="en-US" altLang="zh-TW" dirty="0" err="1"/>
              <a:t>usr</a:t>
            </a:r>
            <a:r>
              <a:rPr lang="en-US" altLang="zh-TW" dirty="0"/>
              <a:t>/bin/arm-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r>
              <a:rPr lang="en-US" altLang="zh-TW" dirty="0"/>
              <a:t>-g++ \ </a:t>
            </a:r>
            <a:br>
              <a:rPr lang="en-US" altLang="zh-TW" dirty="0"/>
            </a:br>
            <a:r>
              <a:rPr lang="en-US" altLang="zh-TW" dirty="0"/>
              <a:t>-DFLATBUFFERS_BUILD_FLATC=1 \ </a:t>
            </a:r>
            <a:br>
              <a:rPr lang="en-US" altLang="zh-TW" dirty="0"/>
            </a:br>
            <a:r>
              <a:rPr lang="en-US" altLang="zh-TW" dirty="0"/>
              <a:t>-DCMAKE_INSTALL_PREFIX:PATH=$BASEDIR/flatbuffers-arm32 \ </a:t>
            </a:r>
            <a:br>
              <a:rPr lang="en-US" altLang="zh-TW" dirty="0"/>
            </a:br>
            <a:r>
              <a:rPr lang="en-US" altLang="zh-TW" dirty="0"/>
              <a:t>-</a:t>
            </a:r>
            <a:r>
              <a:rPr lang="en-US" altLang="zh-TW" dirty="0" smtClean="0"/>
              <a:t>DFLATBUFFERS_BUILD_TESTS=0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184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/>
              <a:t>Build </a:t>
            </a:r>
            <a:r>
              <a:rPr lang="en-US" altLang="zh-TW" dirty="0" err="1"/>
              <a:t>TensorFlow</a:t>
            </a:r>
            <a:r>
              <a:rPr lang="en-US" altLang="zh-TW" dirty="0"/>
              <a:t> Lite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build </a:t>
            </a:r>
            <a:r>
              <a:rPr lang="en-US" altLang="zh-TW" dirty="0" err="1"/>
              <a:t>TensorFlow</a:t>
            </a:r>
            <a:r>
              <a:rPr lang="en-US" altLang="zh-TW" dirty="0"/>
              <a:t> Lite,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/>
              <a:t>$</a:t>
            </a:r>
            <a:r>
              <a:rPr lang="en-US" altLang="zh-TW" dirty="0" smtClean="0"/>
              <a:t>BASEDIR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tflite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 smtClean="0"/>
              <a:t>tflite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cp</a:t>
            </a:r>
            <a:r>
              <a:rPr lang="en-US" altLang="zh-TW" dirty="0" smtClean="0"/>
              <a:t> </a:t>
            </a:r>
            <a:r>
              <a:rPr lang="en-US" altLang="zh-TW" dirty="0"/>
              <a:t>$BASEDIR/</a:t>
            </a:r>
            <a:r>
              <a:rPr lang="en-US" altLang="zh-TW" dirty="0" err="1"/>
              <a:t>tensorflow</a:t>
            </a:r>
            <a:r>
              <a:rPr lang="en-US" altLang="zh-TW" dirty="0"/>
              <a:t>/</a:t>
            </a:r>
            <a:r>
              <a:rPr lang="en-US" altLang="zh-TW" dirty="0" err="1"/>
              <a:t>tensorflow</a:t>
            </a:r>
            <a:r>
              <a:rPr lang="en-US" altLang="zh-TW" dirty="0"/>
              <a:t>/lite/schema/</a:t>
            </a:r>
            <a:r>
              <a:rPr lang="en-US" altLang="zh-TW" dirty="0" err="1"/>
              <a:t>schema.fbs</a:t>
            </a:r>
            <a:r>
              <a:rPr lang="en-US" altLang="zh-TW" dirty="0"/>
              <a:t> 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$</a:t>
            </a:r>
            <a:r>
              <a:rPr lang="en-US" altLang="zh-TW" dirty="0"/>
              <a:t>BASEDIR/flatbuffers-1.10.0/build/</a:t>
            </a:r>
            <a:r>
              <a:rPr lang="en-US" altLang="zh-TW" dirty="0" err="1"/>
              <a:t>flatc</a:t>
            </a:r>
            <a:r>
              <a:rPr lang="en-US" altLang="zh-TW" dirty="0"/>
              <a:t> -c --gen-object-</a:t>
            </a:r>
            <a:r>
              <a:rPr lang="en-US" altLang="zh-TW" dirty="0" err="1"/>
              <a:t>api</a:t>
            </a:r>
            <a:r>
              <a:rPr lang="en-US" altLang="zh-TW" dirty="0"/>
              <a:t> --reflect-types --reflect-names </a:t>
            </a:r>
            <a:r>
              <a:rPr lang="en-US" altLang="zh-TW" dirty="0" err="1" smtClean="0"/>
              <a:t>schema.fbs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287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40000" y="1368000"/>
            <a:ext cx="8496496" cy="522935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apt-get update</a:t>
            </a:r>
          </a:p>
          <a:p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libprotobuf</a:t>
            </a:r>
            <a:r>
              <a:rPr lang="en-US" altLang="zh-TW" dirty="0" smtClean="0"/>
              <a:t>-dev </a:t>
            </a:r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libleveldb</a:t>
            </a:r>
            <a:r>
              <a:rPr lang="en-US" altLang="zh-TW" dirty="0"/>
              <a:t>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libsnappy</a:t>
            </a:r>
            <a:r>
              <a:rPr lang="en-US" altLang="zh-TW" dirty="0"/>
              <a:t>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libopencv</a:t>
            </a:r>
            <a:r>
              <a:rPr lang="en-US" altLang="zh-TW" dirty="0"/>
              <a:t>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libhdf5-serial-dev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protobuf</a:t>
            </a:r>
            <a:r>
              <a:rPr lang="en-US" altLang="zh-TW" dirty="0"/>
              <a:t>-compiler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--no-install-recommends </a:t>
            </a:r>
            <a:r>
              <a:rPr lang="en-US" altLang="zh-TW" dirty="0" err="1" smtClean="0"/>
              <a:t>libboost</a:t>
            </a:r>
            <a:r>
              <a:rPr lang="en-US" altLang="zh-TW" dirty="0" smtClean="0"/>
              <a:t>-all-dev </a:t>
            </a:r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libatlas</a:t>
            </a:r>
            <a:r>
              <a:rPr lang="en-US" altLang="zh-TW" dirty="0"/>
              <a:t>-base-dev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python-dev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</a:t>
            </a:r>
            <a:r>
              <a:rPr lang="en-US" altLang="zh-TW" dirty="0" smtClean="0"/>
              <a:t>install </a:t>
            </a:r>
            <a:r>
              <a:rPr lang="en-US" altLang="zh-TW" dirty="0" err="1"/>
              <a:t>libgflags</a:t>
            </a:r>
            <a:r>
              <a:rPr lang="en-US" altLang="zh-TW" dirty="0"/>
              <a:t>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/>
              <a:t>libgoogle</a:t>
            </a:r>
            <a:r>
              <a:rPr lang="en-US" altLang="zh-TW" dirty="0"/>
              <a:t>-</a:t>
            </a:r>
            <a:r>
              <a:rPr lang="en-US" altLang="zh-TW" dirty="0" err="1"/>
              <a:t>glog</a:t>
            </a:r>
            <a:r>
              <a:rPr lang="en-US" altLang="zh-TW" dirty="0"/>
              <a:t>-dev </a:t>
            </a:r>
            <a:endParaRPr lang="en-US" altLang="zh-TW" dirty="0" smtClean="0"/>
          </a:p>
          <a:p>
            <a:r>
              <a:rPr lang="en-US" altLang="zh-TW" dirty="0"/>
              <a:t>$ </a:t>
            </a:r>
            <a:r>
              <a:rPr lang="en-US" altLang="zh-TW" dirty="0" err="1"/>
              <a:t>sudo</a:t>
            </a:r>
            <a:r>
              <a:rPr lang="en-US" altLang="zh-TW" dirty="0"/>
              <a:t> apt-get install </a:t>
            </a:r>
            <a:r>
              <a:rPr lang="en-US" altLang="zh-TW" dirty="0" err="1" smtClean="0"/>
              <a:t>liblmdb</a:t>
            </a:r>
            <a:r>
              <a:rPr lang="en-US" altLang="zh-TW" dirty="0" smtClean="0"/>
              <a:t>-dev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Installing Prerequisites for </a:t>
            </a:r>
            <a:r>
              <a:rPr lang="en-US" altLang="zh-TW" dirty="0" err="1" smtClean="0"/>
              <a:t>Caffe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(Extra Item for </a:t>
            </a:r>
            <a:r>
              <a:rPr lang="en-US" altLang="zh-TW" dirty="0" err="1" smtClean="0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40000" y="1368000"/>
            <a:ext cx="8496496" cy="530136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Download </a:t>
            </a:r>
            <a:r>
              <a:rPr lang="en-US" altLang="zh-TW" dirty="0" err="1" smtClean="0"/>
              <a:t>Caffe</a:t>
            </a:r>
            <a:r>
              <a:rPr lang="en-US" altLang="zh-TW" dirty="0" smtClean="0"/>
              <a:t>: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/>
              <a:t>git</a:t>
            </a:r>
            <a:r>
              <a:rPr lang="en-US" altLang="zh-TW" dirty="0"/>
              <a:t> clone </a:t>
            </a:r>
            <a:r>
              <a:rPr lang="en-US" altLang="zh-TW" u="sng" dirty="0">
                <a:hlinkClick r:id="rId2"/>
              </a:rPr>
              <a:t>https://</a:t>
            </a:r>
            <a:r>
              <a:rPr lang="en-US" altLang="zh-TW" u="sng" dirty="0" smtClean="0">
                <a:hlinkClick r:id="rId2"/>
              </a:rPr>
              <a:t>github.com/BVLC/caffe.git</a:t>
            </a:r>
            <a:endParaRPr lang="en-US" altLang="zh-TW" u="sng" dirty="0" smtClean="0"/>
          </a:p>
          <a:p>
            <a:r>
              <a:rPr lang="en-US" altLang="zh-TW" dirty="0" smtClean="0"/>
              <a:t>Installation reference to </a:t>
            </a:r>
            <a:r>
              <a:rPr lang="en-US" altLang="zh-TW" dirty="0" smtClean="0">
                <a:solidFill>
                  <a:srgbClr val="0000FF"/>
                </a:solidFill>
              </a:rPr>
              <a:t>http</a:t>
            </a:r>
            <a:r>
              <a:rPr lang="en-US" altLang="zh-TW" dirty="0">
                <a:solidFill>
                  <a:srgbClr val="0000FF"/>
                </a:solidFill>
              </a:rPr>
              <a:t>://</a:t>
            </a:r>
            <a:r>
              <a:rPr lang="en-US" altLang="zh-TW" dirty="0" smtClean="0">
                <a:solidFill>
                  <a:srgbClr val="0000FF"/>
                </a:solidFill>
              </a:rPr>
              <a:t>caffe.berkeleyvision.org/installation.html</a:t>
            </a:r>
          </a:p>
          <a:p>
            <a:pPr lvl="1"/>
            <a:r>
              <a:rPr lang="en-US" altLang="zh-TW" dirty="0" smtClean="0"/>
              <a:t>Compilation with Make:</a:t>
            </a:r>
          </a:p>
          <a:p>
            <a:pPr lvl="2"/>
            <a:r>
              <a:rPr lang="en-US" altLang="zh-TW" dirty="0" smtClean="0"/>
              <a:t>$ </a:t>
            </a:r>
            <a:r>
              <a:rPr lang="en-US" altLang="zh-TW" dirty="0"/>
              <a:t>cd </a:t>
            </a:r>
            <a:r>
              <a:rPr lang="en-US" altLang="zh-TW" dirty="0" err="1" smtClean="0"/>
              <a:t>caffe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err="1"/>
              <a:t>cp</a:t>
            </a:r>
            <a:r>
              <a:rPr lang="en-US" altLang="zh-TW" dirty="0"/>
              <a:t> </a:t>
            </a:r>
            <a:r>
              <a:rPr lang="en-US" altLang="zh-TW" dirty="0" err="1"/>
              <a:t>Makefile.config.example</a:t>
            </a:r>
            <a:r>
              <a:rPr lang="en-US" altLang="zh-TW" dirty="0"/>
              <a:t> </a:t>
            </a:r>
            <a:r>
              <a:rPr lang="en-US" altLang="zh-TW" dirty="0" err="1" smtClean="0"/>
              <a:t>Makefile.config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vi </a:t>
            </a:r>
            <a:r>
              <a:rPr lang="en-US" altLang="zh-TW" dirty="0" err="1" smtClean="0"/>
              <a:t>Makefile.config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CPU_ONLY </a:t>
            </a:r>
            <a:r>
              <a:rPr lang="en-US" altLang="zh-TW" dirty="0"/>
              <a:t>:= </a:t>
            </a:r>
            <a:r>
              <a:rPr lang="en-US" altLang="zh-TW" dirty="0" smtClean="0"/>
              <a:t>1    </a:t>
            </a:r>
            <a:r>
              <a:rPr lang="en-US" altLang="zh-TW" dirty="0" smtClean="0">
                <a:solidFill>
                  <a:srgbClr val="0000FF"/>
                </a:solidFill>
              </a:rPr>
              <a:t>← remove #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INCLUDE_DIRS := 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smtClean="0">
                <a:solidFill>
                  <a:srgbClr val="0000FF"/>
                </a:solidFill>
              </a:rPr>
              <a:t>home/</a:t>
            </a:r>
            <a:r>
              <a:rPr lang="en-US" altLang="zh-TW" dirty="0" err="1" smtClean="0">
                <a:solidFill>
                  <a:srgbClr val="0000FF"/>
                </a:solidFill>
              </a:rPr>
              <a:t>adminuser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-pi/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-host/include </a:t>
            </a:r>
            <a:r>
              <a:rPr lang="en-US" altLang="zh-TW" dirty="0" smtClean="0"/>
              <a:t>$(</a:t>
            </a:r>
            <a:r>
              <a:rPr lang="en-US" altLang="zh-TW" dirty="0" smtClean="0"/>
              <a:t>PYTHON_INCLUDE)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/local/include 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usr</a:t>
            </a:r>
            <a:r>
              <a:rPr lang="en-US" altLang="zh-TW" dirty="0" smtClean="0">
                <a:solidFill>
                  <a:srgbClr val="0000FF"/>
                </a:solidFill>
              </a:rPr>
              <a:t>/include/hdf5/serial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LIBRARY_DIRS </a:t>
            </a:r>
            <a:r>
              <a:rPr lang="en-US" altLang="zh-TW" dirty="0"/>
              <a:t>:= 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smtClean="0">
                <a:solidFill>
                  <a:srgbClr val="0000FF"/>
                </a:solidFill>
              </a:rPr>
              <a:t>home/</a:t>
            </a:r>
            <a:r>
              <a:rPr lang="en-US" altLang="zh-TW" dirty="0" err="1" smtClean="0">
                <a:solidFill>
                  <a:srgbClr val="0000FF"/>
                </a:solidFill>
              </a:rPr>
              <a:t>adminuser</a:t>
            </a:r>
            <a:r>
              <a:rPr lang="en-US" altLang="zh-TW" dirty="0" smtClean="0">
                <a:solidFill>
                  <a:srgbClr val="0000FF"/>
                </a:solidFill>
              </a:rPr>
              <a:t>/</a:t>
            </a:r>
            <a:r>
              <a:rPr lang="en-US" altLang="zh-TW" dirty="0" err="1" smtClean="0">
                <a:solidFill>
                  <a:srgbClr val="0000FF"/>
                </a:solidFill>
              </a:rPr>
              <a:t>armnn</a:t>
            </a:r>
            <a:r>
              <a:rPr lang="en-US" altLang="zh-TW" dirty="0" smtClean="0">
                <a:solidFill>
                  <a:srgbClr val="0000FF"/>
                </a:solidFill>
              </a:rPr>
              <a:t>-pi/</a:t>
            </a:r>
            <a:r>
              <a:rPr lang="en-US" altLang="zh-TW" dirty="0" err="1" smtClean="0">
                <a:solidFill>
                  <a:srgbClr val="0000FF"/>
                </a:solidFill>
              </a:rPr>
              <a:t>protobuf</a:t>
            </a:r>
            <a:r>
              <a:rPr lang="en-US" altLang="zh-TW" dirty="0" smtClean="0">
                <a:solidFill>
                  <a:srgbClr val="0000FF"/>
                </a:solidFill>
              </a:rPr>
              <a:t>-host/lib </a:t>
            </a:r>
            <a:r>
              <a:rPr lang="en-US" altLang="zh-TW" dirty="0" smtClean="0"/>
              <a:t>$(</a:t>
            </a:r>
            <a:r>
              <a:rPr lang="en-US" altLang="zh-TW" dirty="0" smtClean="0"/>
              <a:t>PYTHON_LIB) </a:t>
            </a:r>
            <a:r>
              <a:rPr lang="en-US" altLang="zh-TW" dirty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/local/lib 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/lib</a:t>
            </a:r>
            <a:endParaRPr lang="en-US" altLang="zh-TW" dirty="0">
              <a:solidFill>
                <a:srgbClr val="0000FF"/>
              </a:solidFill>
            </a:endParaRPr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vi </a:t>
            </a:r>
            <a:r>
              <a:rPr lang="en-US" altLang="zh-TW" dirty="0" err="1" smtClean="0"/>
              <a:t>Makefile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LIBRARIES += hdf5</a:t>
            </a:r>
            <a:r>
              <a:rPr lang="en-US" altLang="zh-TW" dirty="0" smtClean="0">
                <a:solidFill>
                  <a:srgbClr val="0000FF"/>
                </a:solidFill>
              </a:rPr>
              <a:t>_serial</a:t>
            </a:r>
            <a:r>
              <a:rPr lang="en-US" altLang="zh-TW" dirty="0" smtClean="0"/>
              <a:t>_hl hdf5</a:t>
            </a:r>
            <a:r>
              <a:rPr lang="en-US" altLang="zh-TW" dirty="0" smtClean="0">
                <a:solidFill>
                  <a:srgbClr val="0000FF"/>
                </a:solidFill>
              </a:rPr>
              <a:t>_serial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$(Q</a:t>
            </a:r>
            <a:r>
              <a:rPr lang="en-US" altLang="zh-TW" dirty="0" smtClean="0">
                <a:solidFill>
                  <a:srgbClr val="0000FF"/>
                </a:solidFill>
              </a:rPr>
              <a:t>)/</a:t>
            </a:r>
            <a:r>
              <a:rPr lang="en-US" altLang="zh-TW" dirty="0">
                <a:solidFill>
                  <a:srgbClr val="0000FF"/>
                </a:solidFill>
              </a:rPr>
              <a:t>home/</a:t>
            </a:r>
            <a:r>
              <a:rPr lang="en-US" altLang="zh-TW" dirty="0" err="1">
                <a:solidFill>
                  <a:srgbClr val="0000FF"/>
                </a:solidFill>
              </a:rPr>
              <a:t>adminuser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armnn</a:t>
            </a:r>
            <a:r>
              <a:rPr lang="en-US" altLang="zh-TW" dirty="0">
                <a:solidFill>
                  <a:srgbClr val="0000FF"/>
                </a:solidFill>
              </a:rPr>
              <a:t>-pi/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-host/bin/</a:t>
            </a:r>
            <a:r>
              <a:rPr lang="en-US" altLang="zh-TW" dirty="0" err="1" smtClean="0"/>
              <a:t>protoc</a:t>
            </a:r>
            <a:r>
              <a:rPr lang="en-US" altLang="zh-TW" dirty="0" smtClean="0"/>
              <a:t> </a:t>
            </a:r>
            <a:r>
              <a:rPr lang="en-US" altLang="zh-TW" dirty="0" smtClean="0"/>
              <a:t>--</a:t>
            </a:r>
            <a:r>
              <a:rPr lang="en-US" altLang="zh-TW" dirty="0" err="1" smtClean="0"/>
              <a:t>proto_path</a:t>
            </a:r>
            <a:r>
              <a:rPr lang="en-US" altLang="zh-TW" dirty="0" smtClean="0"/>
              <a:t>=$(PTOTO_SRC_DIR) --</a:t>
            </a:r>
            <a:r>
              <a:rPr lang="en-US" altLang="zh-TW" dirty="0" err="1" smtClean="0"/>
              <a:t>cpp_out</a:t>
            </a:r>
            <a:r>
              <a:rPr lang="en-US" altLang="zh-TW" dirty="0" smtClean="0"/>
              <a:t>=$(PROTO_BUILD_DIR) $&lt;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$(Q)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>
                <a:solidFill>
                  <a:srgbClr val="0000FF"/>
                </a:solidFill>
              </a:rPr>
              <a:t>home/</a:t>
            </a:r>
            <a:r>
              <a:rPr lang="en-US" altLang="zh-TW" dirty="0" err="1">
                <a:solidFill>
                  <a:srgbClr val="0000FF"/>
                </a:solidFill>
              </a:rPr>
              <a:t>adminuser</a:t>
            </a:r>
            <a:r>
              <a:rPr lang="en-US" altLang="zh-TW" dirty="0">
                <a:solidFill>
                  <a:srgbClr val="0000FF"/>
                </a:solidFill>
              </a:rPr>
              <a:t>/</a:t>
            </a:r>
            <a:r>
              <a:rPr lang="en-US" altLang="zh-TW" dirty="0" err="1">
                <a:solidFill>
                  <a:srgbClr val="0000FF"/>
                </a:solidFill>
              </a:rPr>
              <a:t>armnn</a:t>
            </a:r>
            <a:r>
              <a:rPr lang="en-US" altLang="zh-TW" dirty="0">
                <a:solidFill>
                  <a:srgbClr val="0000FF"/>
                </a:solidFill>
              </a:rPr>
              <a:t>-pi/</a:t>
            </a:r>
            <a:r>
              <a:rPr lang="en-US" altLang="zh-TW" dirty="0" err="1">
                <a:solidFill>
                  <a:srgbClr val="0000FF"/>
                </a:solidFill>
              </a:rPr>
              <a:t>protobuf</a:t>
            </a:r>
            <a:r>
              <a:rPr lang="en-US" altLang="zh-TW" dirty="0">
                <a:solidFill>
                  <a:srgbClr val="0000FF"/>
                </a:solidFill>
              </a:rPr>
              <a:t>-host/bin/</a:t>
            </a:r>
            <a:r>
              <a:rPr lang="en-US" altLang="zh-TW" dirty="0" err="1" smtClean="0"/>
              <a:t>protoc</a:t>
            </a:r>
            <a:r>
              <a:rPr lang="en-US" altLang="zh-TW" dirty="0" smtClean="0"/>
              <a:t> </a:t>
            </a:r>
            <a:r>
              <a:rPr lang="en-US" altLang="zh-TW" dirty="0"/>
              <a:t>--</a:t>
            </a:r>
            <a:r>
              <a:rPr lang="en-US" altLang="zh-TW" dirty="0" err="1" smtClean="0"/>
              <a:t>proto_path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 --</a:t>
            </a:r>
            <a:r>
              <a:rPr lang="en-US" altLang="zh-TW" dirty="0" err="1" smtClean="0"/>
              <a:t>python_out</a:t>
            </a:r>
            <a:r>
              <a:rPr lang="en-US" altLang="zh-TW" dirty="0" smtClean="0"/>
              <a:t>=python $&lt;</a:t>
            </a:r>
            <a:endParaRPr lang="en-US" altLang="zh-TW" dirty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make all</a:t>
            </a:r>
          </a:p>
          <a:p>
            <a:pPr lvl="2"/>
            <a:r>
              <a:rPr lang="en-US" altLang="zh-TW" dirty="0" smtClean="0"/>
              <a:t>$ make test</a:t>
            </a:r>
          </a:p>
          <a:p>
            <a:pPr lvl="2"/>
            <a:r>
              <a:rPr lang="en-US" altLang="zh-TW" dirty="0" smtClean="0"/>
              <a:t>$ make </a:t>
            </a:r>
            <a:r>
              <a:rPr lang="en-US" altLang="zh-TW" dirty="0" err="1" smtClean="0"/>
              <a:t>runtest</a:t>
            </a:r>
            <a:endParaRPr lang="en-US" altLang="zh-TW" dirty="0" smtClean="0"/>
          </a:p>
          <a:p>
            <a:pPr lvl="3"/>
            <a:r>
              <a:rPr lang="en-US" altLang="zh-TW" dirty="0" smtClean="0">
                <a:solidFill>
                  <a:srgbClr val="0000FF"/>
                </a:solidFill>
              </a:rPr>
              <a:t>All are "RUN OK" → </a:t>
            </a:r>
            <a:r>
              <a:rPr lang="en-US" altLang="zh-TW" dirty="0" smtClean="0">
                <a:solidFill>
                  <a:srgbClr val="0000FF"/>
                </a:solidFill>
              </a:rPr>
              <a:t>PASSED</a:t>
            </a:r>
            <a:endParaRPr lang="en-US" altLang="zh-TW" dirty="0" smtClean="0">
              <a:solidFill>
                <a:srgbClr val="0000FF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Install </a:t>
            </a:r>
            <a:r>
              <a:rPr lang="en-US" altLang="zh-TW" dirty="0" err="1" smtClean="0"/>
              <a:t>Caffe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(</a:t>
            </a:r>
            <a:r>
              <a:rPr lang="en-US" altLang="zh-TW" dirty="0">
                <a:solidFill>
                  <a:srgbClr val="0000FF"/>
                </a:solidFill>
              </a:rPr>
              <a:t>Extra </a:t>
            </a:r>
            <a:r>
              <a:rPr lang="en-US" altLang="zh-TW" dirty="0" smtClean="0">
                <a:solidFill>
                  <a:srgbClr val="0000FF"/>
                </a:solidFill>
              </a:rPr>
              <a:t>Item</a:t>
            </a:r>
            <a:r>
              <a:rPr lang="en-US" altLang="zh-TW" dirty="0">
                <a:solidFill>
                  <a:srgbClr val="0000FF"/>
                </a:solidFill>
              </a:rPr>
              <a:t> for </a:t>
            </a:r>
            <a:r>
              <a:rPr lang="en-US" altLang="zh-TW" dirty="0" err="1">
                <a:solidFill>
                  <a:srgbClr val="0000FF"/>
                </a:solidFill>
              </a:rPr>
              <a:t>PyArmNN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19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6120680"/>
          </a:xfrm>
        </p:spPr>
        <p:txBody>
          <a:bodyPr>
            <a:normAutofit fontScale="47500" lnSpcReduction="20000"/>
          </a:bodyPr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build Arm NN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&amp;&amp;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/>
              <a:t>build </a:t>
            </a:r>
            <a:r>
              <a:rPr lang="en-US" altLang="zh-TW" dirty="0" smtClean="0"/>
              <a:t>&amp;&amp; </a:t>
            </a:r>
            <a:r>
              <a:rPr lang="en-US" altLang="zh-TW" dirty="0"/>
              <a:t>cd build </a:t>
            </a:r>
            <a:endParaRPr lang="en-US" altLang="zh-TW" dirty="0" smtClean="0"/>
          </a:p>
          <a:p>
            <a:pPr lvl="1"/>
            <a:r>
              <a:rPr lang="en-US" altLang="zh-TW" dirty="0" err="1"/>
              <a:t>cmake</a:t>
            </a:r>
            <a:r>
              <a:rPr lang="en-US" altLang="zh-TW" dirty="0"/>
              <a:t> .. -DCMAKE_LINKER=/</a:t>
            </a:r>
            <a:r>
              <a:rPr lang="en-US" altLang="zh-TW" dirty="0" err="1"/>
              <a:t>usr</a:t>
            </a:r>
            <a:r>
              <a:rPr lang="en-US" altLang="zh-TW" dirty="0"/>
              <a:t>/bin/arm-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gnueabihf-ld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-DCMAKE_C_COMPILER=/</a:t>
            </a:r>
            <a:r>
              <a:rPr lang="en-US" altLang="zh-TW" dirty="0" err="1"/>
              <a:t>usr</a:t>
            </a:r>
            <a:r>
              <a:rPr lang="en-US" altLang="zh-TW" dirty="0"/>
              <a:t>/bin/arm-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gnueabihf-gcc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-DCMAKE_CXX_COMPILER=/</a:t>
            </a:r>
            <a:r>
              <a:rPr lang="en-US" altLang="zh-TW" dirty="0" err="1"/>
              <a:t>usr</a:t>
            </a:r>
            <a:r>
              <a:rPr lang="en-US" altLang="zh-TW" dirty="0"/>
              <a:t>/bin/arm-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r>
              <a:rPr lang="en-US" altLang="zh-TW" dirty="0"/>
              <a:t>-g++ \</a:t>
            </a:r>
          </a:p>
          <a:p>
            <a:pPr marL="457200" lvl="1" indent="0">
              <a:buNone/>
            </a:pPr>
            <a:r>
              <a:rPr lang="en-US" altLang="zh-TW" dirty="0"/>
              <a:t>-DCMAKE_C_COMPILER_FLAGS=-</a:t>
            </a:r>
            <a:r>
              <a:rPr lang="en-US" altLang="zh-TW" dirty="0" err="1"/>
              <a:t>fPIC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-DCMAKE_CXX_FLAGS=-</a:t>
            </a:r>
            <a:r>
              <a:rPr lang="en-US" altLang="zh-TW" dirty="0" err="1"/>
              <a:t>mfpu</a:t>
            </a:r>
            <a:r>
              <a:rPr lang="en-US" altLang="zh-TW" dirty="0"/>
              <a:t>=neon \</a:t>
            </a:r>
          </a:p>
          <a:p>
            <a:pPr marL="457200" lvl="1" indent="0">
              <a:buNone/>
            </a:pPr>
            <a:r>
              <a:rPr lang="en-US" altLang="zh-TW" dirty="0"/>
              <a:t>-DARMCOMPUTE_ROOT=$BASEDIR/</a:t>
            </a:r>
            <a:r>
              <a:rPr lang="en-US" altLang="zh-TW" dirty="0" err="1"/>
              <a:t>ComputeLibrary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-DARMCOMPUTE_BUILD_DIR=$BASEDIR/</a:t>
            </a:r>
            <a:r>
              <a:rPr lang="en-US" altLang="zh-TW" dirty="0" err="1"/>
              <a:t>ComputeLibrary</a:t>
            </a:r>
            <a:r>
              <a:rPr lang="en-US" altLang="zh-TW" dirty="0"/>
              <a:t>/build \</a:t>
            </a:r>
          </a:p>
          <a:p>
            <a:pPr marL="457200" lvl="1" indent="0">
              <a:buNone/>
            </a:pPr>
            <a:r>
              <a:rPr lang="en-US" altLang="zh-TW" dirty="0"/>
              <a:t>-DBOOST_ROOT=$BASEDIR/boost \</a:t>
            </a:r>
          </a:p>
          <a:p>
            <a:pPr marL="457200" lvl="1" indent="0">
              <a:buNone/>
            </a:pPr>
            <a:r>
              <a:rPr lang="en-US" altLang="zh-TW" dirty="0"/>
              <a:t>-DTF_GENERATED_SOURCES=$BASEDIR/</a:t>
            </a:r>
            <a:r>
              <a:rPr lang="en-US" altLang="zh-TW" dirty="0" err="1"/>
              <a:t>tensorflow-protobuf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-DBUILD_TF_PARSER=1 \</a:t>
            </a:r>
          </a:p>
          <a:p>
            <a:pPr marL="457200" lvl="1" indent="0">
              <a:buNone/>
            </a:pPr>
            <a:r>
              <a:rPr lang="en-US" altLang="zh-TW" dirty="0"/>
              <a:t>-DBUILD_ONNX_PARSER=1 \</a:t>
            </a:r>
          </a:p>
          <a:p>
            <a:pPr marL="457200" lvl="1" indent="0">
              <a:buNone/>
            </a:pPr>
            <a:r>
              <a:rPr lang="en-US" altLang="zh-TW" dirty="0"/>
              <a:t>-DONNX_GENERATED_SOURCES=$BASEDIR/</a:t>
            </a:r>
            <a:r>
              <a:rPr lang="en-US" altLang="zh-TW" dirty="0" err="1"/>
              <a:t>onnx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-DBUILD_TF_LITE_PARSER=1 \</a:t>
            </a:r>
          </a:p>
          <a:p>
            <a:pPr marL="457200" lvl="1" indent="0">
              <a:buNone/>
            </a:pPr>
            <a:r>
              <a:rPr lang="en-US" altLang="zh-TW" dirty="0"/>
              <a:t>-DTF_LITE_GENERATED_PATH=$BASEDIR/</a:t>
            </a:r>
            <a:r>
              <a:rPr lang="en-US" altLang="zh-TW" dirty="0" err="1"/>
              <a:t>tflite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-DBUILD_CAFFE_PARSER=1 \</a:t>
            </a:r>
          </a:p>
          <a:p>
            <a:pPr marL="457200" lvl="1" indent="0">
              <a:buNone/>
            </a:pPr>
            <a:r>
              <a:rPr lang="en-US" altLang="zh-TW" dirty="0"/>
              <a:t>-DCAFFE_GENERATED_SOURCES=$BASEDIR/</a:t>
            </a:r>
            <a:r>
              <a:rPr lang="en-US" altLang="zh-TW" dirty="0" err="1"/>
              <a:t>caffe</a:t>
            </a:r>
            <a:r>
              <a:rPr lang="en-US" altLang="zh-TW" dirty="0"/>
              <a:t>/build/</a:t>
            </a:r>
            <a:r>
              <a:rPr lang="en-US" altLang="zh-TW" dirty="0" err="1"/>
              <a:t>src</a:t>
            </a:r>
            <a:r>
              <a:rPr lang="en-US" altLang="zh-TW" dirty="0"/>
              <a:t> \</a:t>
            </a:r>
          </a:p>
          <a:p>
            <a:pPr marL="457200" lvl="1" indent="0">
              <a:buNone/>
            </a:pPr>
            <a:r>
              <a:rPr lang="en-US" altLang="zh-TW" dirty="0"/>
              <a:t>-DFLATBUFFERS_ROOT=$BASEDIR/flatbuffers-arm32 \</a:t>
            </a:r>
          </a:p>
          <a:p>
            <a:pPr marL="457200" lvl="1" indent="0">
              <a:buNone/>
            </a:pPr>
            <a:r>
              <a:rPr lang="en-US" altLang="zh-TW" dirty="0"/>
              <a:t>-DFLATC_DIR=$BASEDIR/flatbuffers-1.10.0/build \</a:t>
            </a:r>
          </a:p>
          <a:p>
            <a:pPr marL="457200" lvl="1" indent="0">
              <a:buNone/>
            </a:pPr>
            <a:r>
              <a:rPr lang="en-US" altLang="zh-TW" dirty="0"/>
              <a:t>-DPROTOBUF_ROOT=$BASEDIR/</a:t>
            </a:r>
            <a:r>
              <a:rPr lang="en-US" altLang="zh-TW" dirty="0" err="1"/>
              <a:t>protobuf</a:t>
            </a:r>
            <a:r>
              <a:rPr lang="en-US" altLang="zh-TW" dirty="0"/>
              <a:t>-arm \</a:t>
            </a:r>
          </a:p>
          <a:p>
            <a:pPr marL="457200" lvl="1" indent="0">
              <a:buNone/>
            </a:pPr>
            <a:r>
              <a:rPr lang="en-US" altLang="zh-TW" dirty="0"/>
              <a:t>-DBUILD_ARMNN_SERIALIZER=1 \</a:t>
            </a:r>
          </a:p>
          <a:p>
            <a:pPr marL="457200" lvl="1" indent="0">
              <a:buNone/>
            </a:pPr>
            <a:r>
              <a:rPr lang="en-US" altLang="zh-TW" dirty="0"/>
              <a:t>-DBUILD_ARMNN_QUANTIZER=1 \</a:t>
            </a:r>
            <a:br>
              <a:rPr lang="en-US" altLang="zh-TW" dirty="0"/>
            </a:br>
            <a:r>
              <a:rPr lang="en-US" altLang="zh-TW" dirty="0"/>
              <a:t>-DBUILD_TESTS=1 \</a:t>
            </a:r>
          </a:p>
          <a:p>
            <a:pPr marL="457200" lvl="1" indent="0">
              <a:buNone/>
            </a:pPr>
            <a:r>
              <a:rPr lang="en-US" altLang="zh-TW" dirty="0"/>
              <a:t>-DBUILD_UNIT_TESTS=1 \</a:t>
            </a:r>
          </a:p>
          <a:p>
            <a:pPr marL="457200" lvl="1" indent="0">
              <a:buNone/>
            </a:pPr>
            <a:r>
              <a:rPr lang="en-US" altLang="zh-TW" dirty="0"/>
              <a:t>-DARMCOMPUTENEON=1 \</a:t>
            </a:r>
          </a:p>
          <a:p>
            <a:pPr marL="457200" lvl="1" indent="0">
              <a:buNone/>
            </a:pPr>
            <a:r>
              <a:rPr lang="en-US" altLang="zh-TW" dirty="0"/>
              <a:t>-DARMNNREF=1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647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612068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Files got after finish compile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ArmNN</a:t>
            </a:r>
            <a:r>
              <a:rPr lang="en-US" altLang="zh-TW" dirty="0" smtClean="0"/>
              <a:t> PATH: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Include path: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/include</a:t>
            </a:r>
          </a:p>
          <a:p>
            <a:pPr lvl="1"/>
            <a:r>
              <a:rPr lang="en-US" altLang="zh-TW" dirty="0" smtClean="0"/>
              <a:t>Library path: $BASEDIR/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/build</a:t>
            </a:r>
            <a:endParaRPr lang="en-US" altLang="zh-TW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68760"/>
            <a:ext cx="5688632" cy="4018861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1061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Packet 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SDK for SP7021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764704"/>
            <a:ext cx="8352480" cy="612068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Packet the </a:t>
            </a:r>
            <a:r>
              <a:rPr lang="en-US" altLang="zh-TW" dirty="0"/>
              <a:t>following libraries, binaries, and </a:t>
            </a:r>
            <a:r>
              <a:rPr lang="en-US" altLang="zh-TW" dirty="0" smtClean="0"/>
              <a:t>directories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mkdir</a:t>
            </a:r>
            <a:r>
              <a:rPr lang="en-US" altLang="zh-TW" dirty="0"/>
              <a:t> </a:t>
            </a:r>
            <a:r>
              <a:rPr lang="en-US" altLang="zh-TW" dirty="0" err="1" smtClean="0"/>
              <a:t>armnn-dist</a:t>
            </a:r>
            <a:r>
              <a:rPr lang="en-US" altLang="zh-TW" dirty="0"/>
              <a:t> &amp;&amp; </a:t>
            </a:r>
            <a:r>
              <a:rPr lang="en-US" altLang="zh-TW" dirty="0" err="1"/>
              <a:t>mkdir</a:t>
            </a:r>
            <a:r>
              <a:rPr lang="en-US" altLang="zh-TW" dirty="0"/>
              <a:t> </a:t>
            </a:r>
            <a:r>
              <a:rPr lang="en-US" altLang="zh-TW" dirty="0" err="1" smtClean="0"/>
              <a:t>armnn-dist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armnn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cp</a:t>
            </a:r>
            <a:r>
              <a:rPr lang="en-US" altLang="zh-TW" dirty="0" smtClean="0"/>
              <a:t> </a:t>
            </a:r>
            <a:r>
              <a:rPr lang="en-US" altLang="zh-TW" dirty="0"/>
              <a:t>-r $BASEDIR/</a:t>
            </a:r>
            <a:r>
              <a:rPr lang="en-US" altLang="zh-TW" dirty="0" err="1"/>
              <a:t>armnn</a:t>
            </a:r>
            <a:r>
              <a:rPr lang="en-US" altLang="zh-TW" dirty="0"/>
              <a:t>/include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armnn-dist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/include</a:t>
            </a:r>
          </a:p>
          <a:p>
            <a:pPr lvl="1"/>
            <a:r>
              <a:rPr lang="en-US" altLang="zh-TW" dirty="0" err="1"/>
              <a:t>cp</a:t>
            </a:r>
            <a:r>
              <a:rPr lang="en-US" altLang="zh-TW" dirty="0"/>
              <a:t> -r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/build </a:t>
            </a:r>
            <a:r>
              <a:rPr lang="en-US" altLang="zh-TW" dirty="0"/>
              <a:t>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armnn-dist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/</a:t>
            </a:r>
          </a:p>
          <a:p>
            <a:pPr lvl="1"/>
            <a:r>
              <a:rPr lang="en-US" altLang="zh-TW" dirty="0" err="1"/>
              <a:t>cp</a:t>
            </a:r>
            <a:r>
              <a:rPr lang="en-US" altLang="zh-TW" dirty="0"/>
              <a:t> -r </a:t>
            </a:r>
            <a:r>
              <a:rPr lang="en-US" altLang="zh-TW" dirty="0" smtClean="0"/>
              <a:t>$BASEDIR/boost </a:t>
            </a:r>
            <a:r>
              <a:rPr lang="en-US" altLang="zh-TW" dirty="0"/>
              <a:t>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armnn-dist</a:t>
            </a:r>
            <a:r>
              <a:rPr lang="en-US" altLang="zh-TW" dirty="0" smtClean="0"/>
              <a:t>/boost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04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257" y="881678"/>
            <a:ext cx="8966743" cy="597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X:\PPT\定案\final\su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00" y="381600"/>
            <a:ext cx="1281468" cy="6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8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Cross compile </a:t>
            </a:r>
            <a:r>
              <a:rPr lang="en-US" altLang="zh-TW" dirty="0" err="1" smtClean="0"/>
              <a:t>ArmNN</a:t>
            </a:r>
            <a:endParaRPr lang="en-US" altLang="zh-TW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Working environment: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PC with Ubuntu 18.04LTS</a:t>
            </a:r>
            <a:endParaRPr lang="en-US" altLang="zh-TW" dirty="0">
              <a:solidFill>
                <a:srgbClr val="0000FF"/>
              </a:solidFill>
            </a:endParaRPr>
          </a:p>
          <a:p>
            <a:r>
              <a:rPr lang="en-US" altLang="zh-TW" dirty="0" smtClean="0"/>
              <a:t>Follow </a:t>
            </a:r>
            <a:r>
              <a:rPr lang="en-US" altLang="zh-TW" dirty="0"/>
              <a:t>the following </a:t>
            </a:r>
            <a:r>
              <a:rPr lang="en-US" altLang="zh-TW" dirty="0" smtClean="0"/>
              <a:t>guide to cross compile </a:t>
            </a:r>
            <a:r>
              <a:rPr lang="en-US" altLang="zh-TW" dirty="0" err="1" smtClean="0"/>
              <a:t>ArmNN</a:t>
            </a:r>
            <a:r>
              <a:rPr lang="en-US" altLang="zh-TW" dirty="0" smtClean="0"/>
              <a:t> including </a:t>
            </a:r>
            <a:r>
              <a:rPr lang="en-US" altLang="zh-TW" dirty="0" err="1" smtClean="0"/>
              <a:t>Tensorflow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Tensorflow</a:t>
            </a:r>
            <a:r>
              <a:rPr lang="en-US" altLang="zh-TW" dirty="0" smtClean="0"/>
              <a:t>-Lite and ONNX parsers in </a:t>
            </a:r>
            <a:r>
              <a:rPr lang="en-US" altLang="zh-TW" dirty="0"/>
              <a:t>the </a:t>
            </a:r>
            <a:r>
              <a:rPr lang="en-US" altLang="zh-TW" dirty="0" smtClean="0"/>
              <a:t>PC with Ubuntu 18.04LTS: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developer.arm.com/solutions/machine-learning-on-arm/developer-material/how-to-guides/cross-compiling-arm-nn-for-the-raspberry-pi-and-tensorflow/single-page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825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Before </a:t>
            </a:r>
            <a:r>
              <a:rPr lang="en-US" altLang="zh-TW" dirty="0"/>
              <a:t>you begin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install the tools you require, open a command window and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git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scons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gcc</a:t>
            </a:r>
            <a:r>
              <a:rPr lang="en-US" altLang="zh-TW" dirty="0"/>
              <a:t>-arm-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g++-arm-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r>
              <a:rPr lang="en-US" altLang="zh-TW" dirty="0"/>
              <a:t> 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curl 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autoconf</a:t>
            </a:r>
            <a:endParaRPr lang="en-US" altLang="zh-TW" dirty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/>
              <a:t>libtool</a:t>
            </a:r>
            <a:r>
              <a:rPr lang="en-US" altLang="zh-TW" dirty="0"/>
              <a:t> 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 </a:t>
            </a:r>
            <a:r>
              <a:rPr lang="en-US" altLang="zh-TW" dirty="0"/>
              <a:t>apt-get install </a:t>
            </a:r>
            <a:r>
              <a:rPr lang="en-US" altLang="zh-TW" dirty="0" err="1" smtClean="0"/>
              <a:t>cmake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693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/>
              <a:t>To create a directory and build your distribution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 </a:t>
            </a:r>
            <a:r>
              <a:rPr lang="en-US" altLang="zh-TW" dirty="0" err="1"/>
              <a:t>armnn</a:t>
            </a:r>
            <a:r>
              <a:rPr lang="en-US" altLang="zh-TW" dirty="0"/>
              <a:t>-pi &amp;&amp; cd </a:t>
            </a:r>
            <a:r>
              <a:rPr lang="en-US" altLang="zh-TW" dirty="0" err="1"/>
              <a:t>armnn</a:t>
            </a:r>
            <a:r>
              <a:rPr lang="en-US" altLang="zh-TW" dirty="0"/>
              <a:t>-pi </a:t>
            </a:r>
          </a:p>
          <a:p>
            <a:pPr lvl="1"/>
            <a:r>
              <a:rPr lang="en-US" altLang="zh-TW" dirty="0" smtClean="0"/>
              <a:t>$ export </a:t>
            </a:r>
            <a:r>
              <a:rPr lang="en-US" altLang="zh-TW" dirty="0"/>
              <a:t>BASEDIR=`</a:t>
            </a:r>
            <a:r>
              <a:rPr lang="en-US" altLang="zh-TW" dirty="0" err="1"/>
              <a:t>pwd</a:t>
            </a:r>
            <a:r>
              <a:rPr lang="en-US" altLang="zh-TW" dirty="0" smtClean="0"/>
              <a:t>`</a:t>
            </a:r>
          </a:p>
          <a:p>
            <a:r>
              <a:rPr lang="en-US" altLang="zh-TW" dirty="0"/>
              <a:t>Download the Compute Library, Boost, </a:t>
            </a:r>
            <a:r>
              <a:rPr lang="en-US" altLang="zh-TW" dirty="0" err="1"/>
              <a:t>Protobuf</a:t>
            </a:r>
            <a:r>
              <a:rPr lang="en-US" altLang="zh-TW" dirty="0"/>
              <a:t>, </a:t>
            </a:r>
            <a:r>
              <a:rPr lang="en-US" altLang="zh-TW" dirty="0" err="1"/>
              <a:t>TensorFlow</a:t>
            </a:r>
            <a:r>
              <a:rPr lang="en-US" altLang="zh-TW" dirty="0"/>
              <a:t>, ONNX, </a:t>
            </a:r>
            <a:r>
              <a:rPr lang="en-US" altLang="zh-TW" dirty="0" err="1"/>
              <a:t>FlatBuffer</a:t>
            </a:r>
            <a:r>
              <a:rPr lang="en-US" altLang="zh-TW" dirty="0"/>
              <a:t>, and Arm NN </a:t>
            </a:r>
            <a:r>
              <a:rPr lang="en-US" altLang="zh-TW" dirty="0" err="1"/>
              <a:t>git</a:t>
            </a:r>
            <a:r>
              <a:rPr lang="en-US" altLang="zh-TW" dirty="0"/>
              <a:t> repositories and source </a:t>
            </a:r>
            <a:r>
              <a:rPr lang="en-US" altLang="zh-TW" dirty="0" smtClean="0"/>
              <a:t>bundles: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https://github.com/Arm-software/ComputeLibrary.git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</a:t>
            </a:r>
            <a:r>
              <a:rPr lang="en-US" altLang="zh-TW" dirty="0" smtClean="0"/>
              <a:t>github.com/Arm-software/armnn.git 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wget</a:t>
            </a:r>
            <a:r>
              <a:rPr lang="en-US" altLang="zh-TW" dirty="0" smtClean="0"/>
              <a:t> </a:t>
            </a:r>
            <a:r>
              <a:rPr lang="en-US" altLang="zh-TW" dirty="0"/>
              <a:t>https://dl.bintray.com/boostorg/release/1.64.0/source/boost_1_64_0.tar.bz2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tar </a:t>
            </a:r>
            <a:r>
              <a:rPr lang="en-US" altLang="zh-TW" dirty="0" err="1"/>
              <a:t>xf</a:t>
            </a:r>
            <a:r>
              <a:rPr lang="en-US" altLang="zh-TW" dirty="0"/>
              <a:t> boost_1_64_0.tar.bz2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-b v3.5.0 https://github.com/google/protobuf.git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https://github.com/tensorflow/tensorflow.git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/>
              <a:t>tensorflow</a:t>
            </a:r>
            <a:r>
              <a:rPr lang="en-US" altLang="zh-TW" dirty="0"/>
              <a:t>/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checkout 590d6eef7e91a6a7392c8ffffb7b58f2e0c8bc6b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cd ..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clone https://github.com/onnx/onnx.git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smtClean="0"/>
              <a:t>cd </a:t>
            </a:r>
            <a:r>
              <a:rPr lang="en-US" altLang="zh-TW" dirty="0" err="1"/>
              <a:t>onnx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fetch https://github.com/onnx/onnx.git f612532843bd8e24efeab2815e45b436479cc9ab &amp;&amp; </a:t>
            </a:r>
            <a:r>
              <a:rPr lang="en-US" altLang="zh-TW" dirty="0" err="1"/>
              <a:t>git</a:t>
            </a:r>
            <a:r>
              <a:rPr lang="en-US" altLang="zh-TW" dirty="0"/>
              <a:t> </a:t>
            </a:r>
            <a:r>
              <a:rPr lang="en-US" altLang="zh-TW" dirty="0" smtClean="0"/>
              <a:t>checkout  </a:t>
            </a:r>
            <a:r>
              <a:rPr lang="en-US" altLang="zh-TW" dirty="0"/>
              <a:t>FETCH_HEAD </a:t>
            </a:r>
          </a:p>
          <a:p>
            <a:pPr lvl="1"/>
            <a:r>
              <a:rPr lang="en-US" altLang="zh-TW" dirty="0"/>
              <a:t>$</a:t>
            </a:r>
            <a:r>
              <a:rPr lang="zh-TW" altLang="en-US" dirty="0"/>
              <a:t> </a:t>
            </a:r>
            <a:r>
              <a:rPr lang="en-US" altLang="zh-TW" dirty="0"/>
              <a:t>cd </a:t>
            </a:r>
            <a:r>
              <a:rPr lang="en-US" altLang="zh-TW" dirty="0" smtClean="0"/>
              <a:t>..</a:t>
            </a:r>
          </a:p>
          <a:p>
            <a:pPr lvl="1"/>
            <a:r>
              <a:rPr lang="en-US" altLang="zh-TW" dirty="0"/>
              <a:t>$ </a:t>
            </a:r>
            <a:r>
              <a:rPr lang="en-US" altLang="zh-TW" dirty="0" err="1"/>
              <a:t>wget</a:t>
            </a:r>
            <a:r>
              <a:rPr lang="en-US" altLang="zh-TW" dirty="0"/>
              <a:t> -O flatbuffers-1.10.0.tar.gz https://github.com/google/flatbuffers/archive/v1.10.0.tar.gz</a:t>
            </a:r>
          </a:p>
          <a:p>
            <a:pPr lvl="1"/>
            <a:r>
              <a:rPr lang="en-US" altLang="zh-TW" dirty="0"/>
              <a:t>$ tar </a:t>
            </a:r>
            <a:r>
              <a:rPr lang="en-US" altLang="zh-TW" dirty="0" err="1"/>
              <a:t>xf</a:t>
            </a:r>
            <a:r>
              <a:rPr lang="en-US" altLang="zh-TW" dirty="0"/>
              <a:t> </a:t>
            </a:r>
            <a:r>
              <a:rPr lang="en-US" altLang="zh-TW" dirty="0" smtClean="0"/>
              <a:t>flatbuffers-1.10.0.tar.gz</a:t>
            </a:r>
            <a:endParaRPr lang="en-US" altLang="zh-TW" dirty="0"/>
          </a:p>
        </p:txBody>
      </p:sp>
      <p:sp>
        <p:nvSpPr>
          <p:cNvPr id="2" name="圓角矩形圖說文字 1"/>
          <p:cNvSpPr/>
          <p:nvPr/>
        </p:nvSpPr>
        <p:spPr>
          <a:xfrm>
            <a:off x="5364088" y="4221088"/>
            <a:ext cx="2736304" cy="360040"/>
          </a:xfrm>
          <a:prstGeom prst="wedgeRoundRectCallout">
            <a:avLst>
              <a:gd name="adj1" fmla="val -56551"/>
              <a:gd name="adj2" fmla="val -36538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Release 1.15.0 (released on 2019-01-19</a:t>
            </a:r>
            <a:r>
              <a:rPr lang="en-US" altLang="zh-TW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altLang="zh-TW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en-US" altLang="zh-TW" dirty="0" smtClean="0"/>
          </a:p>
          <a:p>
            <a:r>
              <a:rPr lang="en-US" altLang="zh-TW" dirty="0" smtClean="0"/>
              <a:t>Downloading </a:t>
            </a:r>
            <a:r>
              <a:rPr lang="en-US" altLang="zh-TW" dirty="0"/>
              <a:t>the repositories and bundles</a:t>
            </a:r>
          </a:p>
        </p:txBody>
      </p:sp>
    </p:spTree>
    <p:extLst>
      <p:ext uri="{BB962C8B-B14F-4D97-AF65-F5344CB8AC3E}">
        <p14:creationId xmlns:p14="http://schemas.microsoft.com/office/powerpoint/2010/main" val="9882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/>
              <a:t>the Compute Library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the library, enter the following </a:t>
            </a:r>
            <a:r>
              <a:rPr lang="en-US" altLang="zh-TW" dirty="0" smtClean="0"/>
              <a:t>command: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$BASEDIR/</a:t>
            </a:r>
            <a:r>
              <a:rPr lang="en-US" altLang="zh-TW" dirty="0" err="1"/>
              <a:t>ComputeLibrary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scons</a:t>
            </a:r>
            <a:r>
              <a:rPr lang="en-US" altLang="zh-TW" dirty="0" smtClean="0"/>
              <a:t> </a:t>
            </a:r>
            <a:r>
              <a:rPr lang="en-US" altLang="zh-TW" dirty="0" err="1"/>
              <a:t>extra_cxx_flags</a:t>
            </a:r>
            <a:r>
              <a:rPr lang="en-US" altLang="zh-TW" dirty="0"/>
              <a:t>="-</a:t>
            </a:r>
            <a:r>
              <a:rPr lang="en-US" altLang="zh-TW" dirty="0" err="1"/>
              <a:t>fPIC</a:t>
            </a:r>
            <a:r>
              <a:rPr lang="en-US" altLang="zh-TW" dirty="0"/>
              <a:t>" </a:t>
            </a:r>
            <a:r>
              <a:rPr lang="en-US" altLang="zh-TW" dirty="0" err="1"/>
              <a:t>Werror</a:t>
            </a:r>
            <a:r>
              <a:rPr lang="en-US" altLang="zh-TW" dirty="0"/>
              <a:t>=0 debug=0 asserts=0 neon=1 </a:t>
            </a:r>
            <a:r>
              <a:rPr lang="en-US" altLang="zh-TW" dirty="0" err="1"/>
              <a:t>opencl</a:t>
            </a:r>
            <a:r>
              <a:rPr lang="en-US" altLang="zh-TW" dirty="0"/>
              <a:t>=0 </a:t>
            </a:r>
            <a:r>
              <a:rPr lang="en-US" altLang="zh-TW" dirty="0" err="1"/>
              <a:t>os</a:t>
            </a:r>
            <a:r>
              <a:rPr lang="en-US" altLang="zh-TW" dirty="0"/>
              <a:t>=</a:t>
            </a:r>
            <a:r>
              <a:rPr lang="en-US" altLang="zh-TW" dirty="0" err="1"/>
              <a:t>linux</a:t>
            </a:r>
            <a:r>
              <a:rPr lang="en-US" altLang="zh-TW" dirty="0"/>
              <a:t> arch=</a:t>
            </a:r>
            <a:r>
              <a:rPr lang="en-US" altLang="zh-TW" dirty="0">
                <a:solidFill>
                  <a:srgbClr val="FF0000"/>
                </a:solidFill>
              </a:rPr>
              <a:t>armv7a</a:t>
            </a:r>
            <a:r>
              <a:rPr lang="en-US" altLang="zh-TW" dirty="0"/>
              <a:t> examples=1 </a:t>
            </a:r>
            <a:endParaRPr lang="en-US" altLang="zh-TW" dirty="0" smtClean="0"/>
          </a:p>
          <a:p>
            <a:r>
              <a:rPr lang="en-US" altLang="zh-TW" dirty="0"/>
              <a:t>This action will take 15-20 </a:t>
            </a:r>
            <a:r>
              <a:rPr lang="en-US" altLang="zh-TW" dirty="0" smtClean="0"/>
              <a:t>minutes.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341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To build the Boost library for </a:t>
            </a:r>
            <a:r>
              <a:rPr lang="en-US" altLang="zh-TW" dirty="0" smtClean="0"/>
              <a:t>SP7021:</a:t>
            </a:r>
          </a:p>
          <a:p>
            <a:pPr lvl="1"/>
            <a:r>
              <a:rPr lang="en-US" altLang="zh-TW" dirty="0"/>
              <a:t>Enter the following commands: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$ </a:t>
            </a:r>
            <a:r>
              <a:rPr lang="en-US" altLang="zh-TW" dirty="0"/>
              <a:t>cd $BASEDIR/boost_1_64_0/tools/build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./</a:t>
            </a:r>
            <a:r>
              <a:rPr lang="en-US" altLang="zh-TW" dirty="0"/>
              <a:t>bootstrap.sh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$</a:t>
            </a:r>
            <a:r>
              <a:rPr lang="zh-TW" altLang="en-US" dirty="0" smtClean="0"/>
              <a:t> </a:t>
            </a:r>
            <a:r>
              <a:rPr lang="en-US" altLang="zh-TW" dirty="0" smtClean="0"/>
              <a:t>./</a:t>
            </a:r>
            <a:r>
              <a:rPr lang="en-US" altLang="zh-TW" dirty="0"/>
              <a:t>b2 install --prefix=$BASEDIR/</a:t>
            </a:r>
            <a:r>
              <a:rPr lang="en-US" altLang="zh-TW" dirty="0" err="1"/>
              <a:t>boost.build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2"/>
            <a:r>
              <a:rPr lang="en-US" altLang="zh-TW" dirty="0"/>
              <a:t>$ </a:t>
            </a:r>
            <a:r>
              <a:rPr lang="en-US" altLang="zh-TW" dirty="0" smtClean="0"/>
              <a:t>export </a:t>
            </a:r>
            <a:r>
              <a:rPr lang="en-US" altLang="zh-TW" dirty="0"/>
              <a:t>PATH=$BASEDIR/</a:t>
            </a:r>
            <a:r>
              <a:rPr lang="en-US" altLang="zh-TW" dirty="0" err="1"/>
              <a:t>boost.build</a:t>
            </a:r>
            <a:r>
              <a:rPr lang="en-US" altLang="zh-TW" dirty="0"/>
              <a:t>/bin:$PATH </a:t>
            </a:r>
            <a:endParaRPr lang="en-US" altLang="zh-TW" dirty="0" smtClean="0"/>
          </a:p>
          <a:p>
            <a:pPr lvl="1"/>
            <a:r>
              <a:rPr lang="en-US" altLang="zh-TW" dirty="0"/>
              <a:t>Create a project-</a:t>
            </a:r>
            <a:r>
              <a:rPr lang="en-US" altLang="zh-TW" dirty="0" err="1"/>
              <a:t>config.jam</a:t>
            </a:r>
            <a:r>
              <a:rPr lang="en-US" altLang="zh-TW" dirty="0"/>
              <a:t> </a:t>
            </a:r>
            <a:r>
              <a:rPr lang="en-US" altLang="zh-TW" dirty="0" smtClean="0"/>
              <a:t>file:</a:t>
            </a:r>
          </a:p>
          <a:p>
            <a:pPr lvl="2"/>
            <a:r>
              <a:rPr lang="en-US" altLang="zh-TW" dirty="0"/>
              <a:t>$ </a:t>
            </a:r>
            <a:r>
              <a:rPr lang="en-US" altLang="zh-TW" dirty="0" err="1" smtClean="0"/>
              <a:t>cp</a:t>
            </a:r>
            <a:r>
              <a:rPr lang="en-US" altLang="zh-TW" dirty="0" smtClean="0"/>
              <a:t> </a:t>
            </a:r>
            <a:r>
              <a:rPr lang="en-US" altLang="zh-TW" dirty="0"/>
              <a:t>$BASEDIR/boost_1_64_0/tools/build/example/user-</a:t>
            </a:r>
            <a:r>
              <a:rPr lang="en-US" altLang="zh-TW" dirty="0" err="1"/>
              <a:t>config.jam</a:t>
            </a:r>
            <a:r>
              <a:rPr lang="en-US" altLang="zh-TW" dirty="0"/>
              <a:t> </a:t>
            </a:r>
            <a:r>
              <a:rPr lang="en-US" altLang="zh-TW" dirty="0" smtClean="0"/>
              <a:t>$BASEDIR/boost_1_64_0/project-</a:t>
            </a:r>
            <a:r>
              <a:rPr lang="en-US" altLang="zh-TW" dirty="0" err="1" smtClean="0"/>
              <a:t>config.jam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Open </a:t>
            </a:r>
            <a:r>
              <a:rPr lang="en-US" altLang="zh-TW" dirty="0"/>
              <a:t>the project-</a:t>
            </a:r>
            <a:r>
              <a:rPr lang="en-US" altLang="zh-TW" dirty="0" err="1"/>
              <a:t>config.jam</a:t>
            </a:r>
            <a:r>
              <a:rPr lang="en-US" altLang="zh-TW" dirty="0"/>
              <a:t> file in a text </a:t>
            </a:r>
            <a:r>
              <a:rPr lang="en-US" altLang="zh-TW" dirty="0" smtClean="0"/>
              <a:t>editor:</a:t>
            </a:r>
          </a:p>
          <a:p>
            <a:pPr lvl="2"/>
            <a:r>
              <a:rPr lang="en-US" altLang="zh-TW" dirty="0"/>
              <a:t>In the GCC Configuration section, add the following line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b="1" dirty="0">
                <a:solidFill>
                  <a:srgbClr val="0000FF"/>
                </a:solidFill>
              </a:rPr>
              <a:t>using </a:t>
            </a:r>
            <a:r>
              <a:rPr lang="en-US" altLang="zh-TW" b="1" dirty="0" err="1">
                <a:solidFill>
                  <a:srgbClr val="0000FF"/>
                </a:solidFill>
              </a:rPr>
              <a:t>gcc</a:t>
            </a:r>
            <a:r>
              <a:rPr lang="en-US" altLang="zh-TW" b="1" dirty="0">
                <a:solidFill>
                  <a:srgbClr val="0000FF"/>
                </a:solidFill>
              </a:rPr>
              <a:t> : arm : arm-</a:t>
            </a:r>
            <a:r>
              <a:rPr lang="en-US" altLang="zh-TW" b="1" dirty="0" err="1">
                <a:solidFill>
                  <a:srgbClr val="0000FF"/>
                </a:solidFill>
              </a:rPr>
              <a:t>linux</a:t>
            </a:r>
            <a:r>
              <a:rPr lang="en-US" altLang="zh-TW" b="1" dirty="0">
                <a:solidFill>
                  <a:srgbClr val="0000FF"/>
                </a:solidFill>
              </a:rPr>
              <a:t>-</a:t>
            </a:r>
            <a:r>
              <a:rPr lang="en-US" altLang="zh-TW" b="1" dirty="0" err="1">
                <a:solidFill>
                  <a:srgbClr val="0000FF"/>
                </a:solidFill>
              </a:rPr>
              <a:t>gnueabihf</a:t>
            </a:r>
            <a:r>
              <a:rPr lang="en-US" altLang="zh-TW" b="1" dirty="0">
                <a:solidFill>
                  <a:srgbClr val="0000FF"/>
                </a:solidFill>
              </a:rPr>
              <a:t>-g++</a:t>
            </a:r>
            <a:r>
              <a:rPr lang="en-US" altLang="zh-TW" b="1" dirty="0"/>
              <a:t> </a:t>
            </a:r>
            <a:r>
              <a:rPr lang="en-US" altLang="zh-TW" b="1" dirty="0" smtClean="0"/>
              <a:t>;</a:t>
            </a:r>
          </a:p>
          <a:p>
            <a:pPr lvl="2"/>
            <a:r>
              <a:rPr lang="en-US" altLang="zh-TW" dirty="0"/>
              <a:t>Save the project-</a:t>
            </a:r>
            <a:r>
              <a:rPr lang="en-US" altLang="zh-TW" dirty="0" err="1"/>
              <a:t>config.jam</a:t>
            </a:r>
            <a:r>
              <a:rPr lang="en-US" altLang="zh-TW" dirty="0"/>
              <a:t> file in the $BASEDIR/boost_1_64_0/ directory.</a:t>
            </a:r>
            <a:endParaRPr lang="en-US" altLang="zh-TW" dirty="0" smtClean="0"/>
          </a:p>
          <a:p>
            <a:pPr lvl="1"/>
            <a:r>
              <a:rPr lang="en-US" altLang="zh-TW" dirty="0"/>
              <a:t>To complete the </a:t>
            </a:r>
            <a:r>
              <a:rPr lang="en-US" altLang="zh-TW" dirty="0" smtClean="0"/>
              <a:t>build:</a:t>
            </a:r>
          </a:p>
          <a:p>
            <a:pPr lvl="2"/>
            <a:r>
              <a:rPr lang="en-US" altLang="zh-TW" dirty="0" smtClean="0"/>
              <a:t>$ cd </a:t>
            </a:r>
            <a:r>
              <a:rPr lang="en-US" altLang="zh-TW" dirty="0"/>
              <a:t>$BASEDIR/boost_1_64_0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$ b2 </a:t>
            </a:r>
            <a:r>
              <a:rPr lang="en-US" altLang="zh-TW" dirty="0"/>
              <a:t>--build-</a:t>
            </a:r>
            <a:r>
              <a:rPr lang="en-US" altLang="zh-TW" dirty="0" err="1"/>
              <a:t>dir</a:t>
            </a:r>
            <a:r>
              <a:rPr lang="en-US" altLang="zh-TW" dirty="0"/>
              <a:t>=$BASEDIR/boost_1_64_0/build toolset=</a:t>
            </a:r>
            <a:r>
              <a:rPr lang="en-US" altLang="zh-TW" dirty="0" err="1">
                <a:solidFill>
                  <a:srgbClr val="FF0000"/>
                </a:solidFill>
              </a:rPr>
              <a:t>gcc</a:t>
            </a:r>
            <a:r>
              <a:rPr lang="en-US" altLang="zh-TW" dirty="0">
                <a:solidFill>
                  <a:srgbClr val="FF0000"/>
                </a:solidFill>
              </a:rPr>
              <a:t>-arm</a:t>
            </a:r>
            <a:r>
              <a:rPr lang="en-US" altLang="zh-TW" dirty="0"/>
              <a:t> link=static </a:t>
            </a:r>
            <a:r>
              <a:rPr lang="en-US" altLang="zh-TW" dirty="0" err="1"/>
              <a:t>cxxflags</a:t>
            </a:r>
            <a:r>
              <a:rPr lang="en-US" altLang="zh-TW" dirty="0"/>
              <a:t>=-</a:t>
            </a:r>
            <a:r>
              <a:rPr lang="en-US" altLang="zh-TW" dirty="0" err="1"/>
              <a:t>fPIC</a:t>
            </a:r>
            <a:r>
              <a:rPr lang="en-US" altLang="zh-TW" dirty="0"/>
              <a:t> --</a:t>
            </a:r>
            <a:r>
              <a:rPr lang="en-US" altLang="zh-TW" dirty="0" smtClean="0"/>
              <a:t>with-</a:t>
            </a:r>
            <a:r>
              <a:rPr lang="en-US" altLang="zh-TW" dirty="0" err="1" smtClean="0"/>
              <a:t>filesystem</a:t>
            </a:r>
            <a:r>
              <a:rPr lang="en-US" altLang="zh-TW" dirty="0" smtClean="0"/>
              <a:t> </a:t>
            </a:r>
            <a:r>
              <a:rPr lang="en-US" altLang="zh-TW" dirty="0"/>
              <a:t>--with-test </a:t>
            </a:r>
            <a:r>
              <a:rPr lang="en-US" altLang="zh-TW" sz="1900" dirty="0"/>
              <a:t>--with-log </a:t>
            </a:r>
            <a:r>
              <a:rPr lang="en-US" altLang="zh-TW" dirty="0"/>
              <a:t>--with-</a:t>
            </a:r>
            <a:r>
              <a:rPr lang="en-US" altLang="zh-TW" dirty="0" err="1"/>
              <a:t>program_options</a:t>
            </a:r>
            <a:r>
              <a:rPr lang="en-US" altLang="zh-TW" dirty="0"/>
              <a:t> install --prefix=$</a:t>
            </a:r>
            <a:r>
              <a:rPr lang="en-US" altLang="zh-TW" dirty="0" smtClean="0"/>
              <a:t>BASEDIR/boost</a:t>
            </a:r>
          </a:p>
          <a:p>
            <a:pPr lvl="1"/>
            <a:r>
              <a:rPr lang="en-US" altLang="zh-TW" dirty="0"/>
              <a:t>This action will take 15-20 minutes.</a:t>
            </a: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en-US" altLang="zh-TW" dirty="0" smtClean="0"/>
              <a:t>Building </a:t>
            </a:r>
            <a:r>
              <a:rPr lang="en-US" altLang="zh-TW" dirty="0"/>
              <a:t>the Boost </a:t>
            </a:r>
            <a:r>
              <a:rPr lang="en-US" altLang="zh-TW" dirty="0" smtClean="0"/>
              <a:t>library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689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 smtClean="0"/>
              <a:t>Building </a:t>
            </a:r>
            <a:r>
              <a:rPr lang="en-US" altLang="zh-TW" dirty="0"/>
              <a:t>the 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To build the 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 for your </a:t>
            </a:r>
            <a:r>
              <a:rPr lang="en-US" altLang="zh-TW" dirty="0" smtClean="0"/>
              <a:t>PC: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$BASEDIR/</a:t>
            </a:r>
            <a:r>
              <a:rPr lang="en-US" altLang="zh-TW" dirty="0" err="1"/>
              <a:t>protobuf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</a:t>
            </a:r>
            <a:r>
              <a:rPr lang="en-US" altLang="zh-TW" dirty="0"/>
              <a:t>submodule update --</a:t>
            </a:r>
            <a:r>
              <a:rPr lang="en-US" altLang="zh-TW" dirty="0" err="1"/>
              <a:t>init</a:t>
            </a:r>
            <a:r>
              <a:rPr lang="en-US" altLang="zh-TW" dirty="0"/>
              <a:t> --</a:t>
            </a:r>
            <a:r>
              <a:rPr lang="en-US" altLang="zh-TW" dirty="0" smtClean="0"/>
              <a:t>recursive</a:t>
            </a:r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/>
              <a:t>autogen.sh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/>
              <a:t>configure --prefix=$BASEDIR/</a:t>
            </a:r>
            <a:r>
              <a:rPr lang="en-US" altLang="zh-TW" dirty="0" err="1">
                <a:solidFill>
                  <a:srgbClr val="FF0000"/>
                </a:solidFill>
              </a:rPr>
              <a:t>protobuf</a:t>
            </a:r>
            <a:r>
              <a:rPr lang="en-US" altLang="zh-TW" dirty="0">
                <a:solidFill>
                  <a:srgbClr val="FF0000"/>
                </a:solidFill>
              </a:rPr>
              <a:t>-host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</a:t>
            </a:r>
          </a:p>
          <a:p>
            <a:pPr lvl="1"/>
            <a:r>
              <a:rPr lang="en-US" altLang="zh-TW" dirty="0" smtClean="0"/>
              <a:t>$ make </a:t>
            </a:r>
            <a:r>
              <a:rPr lang="en-US" altLang="zh-TW" dirty="0"/>
              <a:t>install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 clean</a:t>
            </a:r>
          </a:p>
          <a:p>
            <a:r>
              <a:rPr lang="en-US" altLang="zh-TW" dirty="0"/>
              <a:t>To build the Google </a:t>
            </a:r>
            <a:r>
              <a:rPr lang="en-US" altLang="zh-TW" dirty="0" err="1"/>
              <a:t>Protobuf</a:t>
            </a:r>
            <a:r>
              <a:rPr lang="en-US" altLang="zh-TW" dirty="0"/>
              <a:t> library for </a:t>
            </a:r>
            <a:r>
              <a:rPr lang="en-US" altLang="zh-TW" dirty="0" smtClean="0"/>
              <a:t>SP7021:</a:t>
            </a:r>
          </a:p>
          <a:p>
            <a:pPr lvl="1"/>
            <a:r>
              <a:rPr lang="en-US" altLang="zh-TW" dirty="0" smtClean="0"/>
              <a:t>$ ./</a:t>
            </a:r>
            <a:r>
              <a:rPr lang="en-US" altLang="zh-TW" dirty="0"/>
              <a:t>configure --prefix=$BASEDIR/</a:t>
            </a:r>
            <a:r>
              <a:rPr lang="en-US" altLang="zh-TW" dirty="0" err="1">
                <a:solidFill>
                  <a:srgbClr val="FF0000"/>
                </a:solidFill>
              </a:rPr>
              <a:t>protobuf</a:t>
            </a:r>
            <a:r>
              <a:rPr lang="en-US" altLang="zh-TW" dirty="0">
                <a:solidFill>
                  <a:srgbClr val="FF0000"/>
                </a:solidFill>
              </a:rPr>
              <a:t>-arm</a:t>
            </a:r>
            <a:r>
              <a:rPr lang="en-US" altLang="zh-TW" dirty="0"/>
              <a:t> --host=arm-</a:t>
            </a:r>
            <a:r>
              <a:rPr lang="en-US" altLang="zh-TW" dirty="0" err="1"/>
              <a:t>linux</a:t>
            </a:r>
            <a:r>
              <a:rPr lang="en-US" altLang="zh-TW" dirty="0"/>
              <a:t> CC=arm-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gnueabihf-gcc</a:t>
            </a:r>
            <a:r>
              <a:rPr lang="en-US" altLang="zh-TW" dirty="0"/>
              <a:t> CXX=arm-</a:t>
            </a:r>
            <a:r>
              <a:rPr lang="en-US" altLang="zh-TW" dirty="0" err="1"/>
              <a:t>linux</a:t>
            </a:r>
            <a:r>
              <a:rPr lang="en-US" altLang="zh-TW" dirty="0"/>
              <a:t>-</a:t>
            </a:r>
            <a:r>
              <a:rPr lang="en-US" altLang="zh-TW" dirty="0" err="1"/>
              <a:t>gnueabihf</a:t>
            </a:r>
            <a:r>
              <a:rPr lang="en-US" altLang="zh-TW" dirty="0"/>
              <a:t>-g++ --with-</a:t>
            </a:r>
            <a:r>
              <a:rPr lang="en-US" altLang="zh-TW" dirty="0" err="1"/>
              <a:t>protoc</a:t>
            </a:r>
            <a:r>
              <a:rPr lang="en-US" altLang="zh-TW" dirty="0"/>
              <a:t>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-host/bin/</a:t>
            </a:r>
            <a:r>
              <a:rPr lang="en-US" altLang="zh-TW" dirty="0" err="1"/>
              <a:t>protoc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make</a:t>
            </a:r>
          </a:p>
          <a:p>
            <a:pPr lvl="1"/>
            <a:r>
              <a:rPr lang="en-US" altLang="zh-TW" dirty="0" smtClean="0"/>
              <a:t>$ make </a:t>
            </a:r>
            <a:r>
              <a:rPr lang="en-US" altLang="zh-TW" dirty="0"/>
              <a:t>install</a:t>
            </a:r>
            <a:endParaRPr lang="en-US" altLang="zh-TW" dirty="0" smtClean="0"/>
          </a:p>
          <a:p>
            <a:r>
              <a:rPr lang="en-US" altLang="zh-TW" dirty="0"/>
              <a:t>This action will take 15-20 </a:t>
            </a:r>
            <a:r>
              <a:rPr lang="en-US" altLang="zh-TW" dirty="0" smtClean="0"/>
              <a:t>minutes.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01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generate the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err="1" smtClean="0"/>
              <a:t>Protobuf</a:t>
            </a:r>
            <a:r>
              <a:rPr lang="en-US" altLang="zh-TW" dirty="0" smtClean="0"/>
              <a:t> library</a:t>
            </a:r>
            <a:r>
              <a:rPr lang="en-US" altLang="zh-TW" dirty="0"/>
              <a:t>, enter the following </a:t>
            </a:r>
            <a:r>
              <a:rPr lang="en-US" altLang="zh-TW" dirty="0" smtClean="0"/>
              <a:t>command: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$BASEDIR/</a:t>
            </a:r>
            <a:r>
              <a:rPr lang="en-US" altLang="zh-TW" dirty="0" err="1"/>
              <a:t>tensorflow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../armnn/scripts/generate_tensorflow_protobuf.sh ../</a:t>
            </a:r>
            <a:r>
              <a:rPr lang="en-US" altLang="zh-TW" dirty="0" err="1"/>
              <a:t>tensorflow-protobuf</a:t>
            </a:r>
            <a:r>
              <a:rPr lang="en-US" altLang="zh-TW" dirty="0"/>
              <a:t> ../</a:t>
            </a:r>
            <a:r>
              <a:rPr lang="en-US" altLang="zh-TW" dirty="0" err="1" smtClean="0"/>
              <a:t>protobuf</a:t>
            </a:r>
            <a:r>
              <a:rPr lang="en-US" altLang="zh-TW" dirty="0" smtClean="0"/>
              <a:t>-host</a:t>
            </a:r>
          </a:p>
        </p:txBody>
      </p:sp>
      <p:sp>
        <p:nvSpPr>
          <p:cNvPr id="6" name="標題 4"/>
          <p:cNvSpPr txBox="1">
            <a:spLocks/>
          </p:cNvSpPr>
          <p:nvPr/>
        </p:nvSpPr>
        <p:spPr>
          <a:xfrm>
            <a:off x="539552" y="288000"/>
            <a:ext cx="8460000" cy="648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j-cs"/>
              </a:defRPr>
            </a:lvl1pPr>
          </a:lstStyle>
          <a:p>
            <a:endParaRPr lang="en-US" altLang="zh-TW" dirty="0" smtClean="0"/>
          </a:p>
          <a:p>
            <a:r>
              <a:rPr lang="en-US" altLang="zh-TW" dirty="0" smtClean="0"/>
              <a:t>Generating </a:t>
            </a:r>
            <a:r>
              <a:rPr lang="en-US" altLang="zh-TW" dirty="0"/>
              <a:t>the </a:t>
            </a:r>
            <a:r>
              <a:rPr lang="en-US" altLang="zh-TW" dirty="0" err="1"/>
              <a:t>TensorFlow</a:t>
            </a:r>
            <a:r>
              <a:rPr lang="en-US" altLang="zh-TW" dirty="0"/>
              <a:t> </a:t>
            </a:r>
            <a:r>
              <a:rPr lang="en-US" altLang="zh-TW" dirty="0" err="1"/>
              <a:t>Protobuf</a:t>
            </a:r>
            <a:r>
              <a:rPr lang="en-US" altLang="zh-TW" dirty="0"/>
              <a:t> library</a:t>
            </a:r>
          </a:p>
        </p:txBody>
      </p:sp>
    </p:spTree>
    <p:extLst>
      <p:ext uri="{BB962C8B-B14F-4D97-AF65-F5344CB8AC3E}">
        <p14:creationId xmlns:p14="http://schemas.microsoft.com/office/powerpoint/2010/main" val="33095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5934-782A-42B7-BBBC-08AB65C0E4F0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TW" dirty="0"/>
              <a:t>Building ONNX</a:t>
            </a:r>
          </a:p>
        </p:txBody>
      </p:sp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39232"/>
          </a:xfrm>
        </p:spPr>
        <p:txBody>
          <a:bodyPr>
            <a:normAutofit/>
          </a:bodyPr>
          <a:lstStyle/>
          <a:p>
            <a:r>
              <a:rPr lang="en-US" altLang="zh-TW" dirty="0"/>
              <a:t>To build ONNX, enter the following commands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cd $BASEDIR/</a:t>
            </a:r>
            <a:r>
              <a:rPr lang="en-US" altLang="zh-TW" dirty="0" err="1"/>
              <a:t>onnx</a:t>
            </a:r>
            <a:r>
              <a:rPr lang="en-US" altLang="zh-TW" dirty="0"/>
              <a:t> 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export LD_LIBRARY_PATH=$BASEDIR/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-host/lib:$LD_LIBRARY_PATH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$ </a:t>
            </a:r>
            <a:r>
              <a:rPr lang="en-US" altLang="zh-TW" dirty="0"/>
              <a:t>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-host/bin/</a:t>
            </a:r>
            <a:r>
              <a:rPr lang="en-US" altLang="zh-TW" dirty="0" err="1"/>
              <a:t>protoc</a:t>
            </a:r>
            <a:r>
              <a:rPr lang="en-US" altLang="zh-TW" dirty="0"/>
              <a:t> </a:t>
            </a:r>
            <a:r>
              <a:rPr lang="en-US" altLang="zh-TW" dirty="0" err="1"/>
              <a:t>onnx</a:t>
            </a:r>
            <a:r>
              <a:rPr lang="en-US" altLang="zh-TW" dirty="0"/>
              <a:t>/</a:t>
            </a:r>
            <a:r>
              <a:rPr lang="en-US" altLang="zh-TW" dirty="0" err="1"/>
              <a:t>onnx.proto</a:t>
            </a:r>
            <a:r>
              <a:rPr lang="en-US" altLang="zh-TW" dirty="0"/>
              <a:t> --</a:t>
            </a:r>
            <a:r>
              <a:rPr lang="en-US" altLang="zh-TW" dirty="0" err="1"/>
              <a:t>proto_path</a:t>
            </a:r>
            <a:r>
              <a:rPr lang="en-US" altLang="zh-TW" dirty="0"/>
              <a:t>=. --</a:t>
            </a:r>
            <a:r>
              <a:rPr lang="en-US" altLang="zh-TW" dirty="0" err="1"/>
              <a:t>proto_path</a:t>
            </a:r>
            <a:r>
              <a:rPr lang="en-US" altLang="zh-TW" dirty="0"/>
              <a:t>=$BASEDIR/</a:t>
            </a:r>
            <a:r>
              <a:rPr lang="en-US" altLang="zh-TW" dirty="0" err="1"/>
              <a:t>protobuf</a:t>
            </a:r>
            <a:r>
              <a:rPr lang="en-US" altLang="zh-TW" dirty="0"/>
              <a:t>-host/include --</a:t>
            </a:r>
            <a:r>
              <a:rPr lang="en-US" altLang="zh-TW" dirty="0" err="1"/>
              <a:t>cpp_out</a:t>
            </a:r>
            <a:r>
              <a:rPr lang="en-US" altLang="zh-TW" dirty="0"/>
              <a:t> $</a:t>
            </a:r>
            <a:r>
              <a:rPr lang="en-US" altLang="zh-TW" dirty="0" smtClean="0"/>
              <a:t>BASEDIR/</a:t>
            </a:r>
            <a:r>
              <a:rPr lang="en-US" altLang="zh-TW" dirty="0" err="1" smtClean="0"/>
              <a:t>onnx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662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0025637841E434A85521AC49C15F87F" ma:contentTypeVersion="1" ma:contentTypeDescription="建立新的文件。" ma:contentTypeScope="" ma:versionID="71c2abbfeab613925b22843425389b3c">
  <xsd:schema xmlns:xsd="http://www.w3.org/2001/XMLSchema" xmlns:xs="http://www.w3.org/2001/XMLSchema" xmlns:p="http://schemas.microsoft.com/office/2006/metadata/properties" xmlns:ns2="782e87af-fb86-48b7-8f5a-cf4cd7e9e838" targetNamespace="http://schemas.microsoft.com/office/2006/metadata/properties" ma:root="true" ma:fieldsID="a10c41e6f50c7dcc7d2037b840d3399c" ns2:_="">
    <xsd:import namespace="782e87af-fb86-48b7-8f5a-cf4cd7e9e8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e87af-fb86-48b7-8f5a-cf4cd7e9e8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持續性識別碼" ma:description="新增時保留識別碼。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82e87af-fb86-48b7-8f5a-cf4cd7e9e838">2APYURQ7P2SH-7-14</_dlc_DocId>
    <_dlc_DocIdUrl xmlns="782e87af-fb86-48b7-8f5a-cf4cd7e9e838">
      <Url>http://formwss.sunplus.com/_layouts/15/DocIdRedir.aspx?ID=2APYURQ7P2SH-7-14</Url>
      <Description>2APYURQ7P2SH-7-14</Description>
    </_dlc_DocIdUrl>
  </documentManagement>
</p:properties>
</file>

<file path=customXml/itemProps1.xml><?xml version="1.0" encoding="utf-8"?>
<ds:datastoreItem xmlns:ds="http://schemas.openxmlformats.org/officeDocument/2006/customXml" ds:itemID="{0CADA2BF-36DD-48E0-9A17-38F78332E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e87af-fb86-48b7-8f5a-cf4cd7e9e8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FC2EE5-E742-4FC5-ACBE-BBEED5C63F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631F2FA-B0A3-40F9-BF9A-8B7344CAEA3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05BE8BE-913E-4C8A-B6DE-88995CCD19DD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782e87af-fb86-48b7-8f5a-cf4cd7e9e838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39912</TotalTime>
  <Words>911</Words>
  <Application>Microsoft Office PowerPoint</Application>
  <PresentationFormat>如螢幕大小 (4:3)</PresentationFormat>
  <Paragraphs>194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19" baseType="lpstr">
      <vt:lpstr>自訂設計</vt:lpstr>
      <vt:lpstr>1_自訂設計</vt:lpstr>
      <vt:lpstr>ArmNN SDK Cross Compile for SP7021</vt:lpstr>
      <vt:lpstr>Cross compile ArmNN</vt:lpstr>
      <vt:lpstr>Before you begin</vt:lpstr>
      <vt:lpstr>PowerPoint 簡報</vt:lpstr>
      <vt:lpstr>Building the Compute Library</vt:lpstr>
      <vt:lpstr>PowerPoint 簡報</vt:lpstr>
      <vt:lpstr>Building the Google Protobuf library</vt:lpstr>
      <vt:lpstr>PowerPoint 簡報</vt:lpstr>
      <vt:lpstr>Building ONNX</vt:lpstr>
      <vt:lpstr>Building FlatBuffers</vt:lpstr>
      <vt:lpstr>Build TensorFlow Lite</vt:lpstr>
      <vt:lpstr> Installing Prerequisites for Caffe (Extra Item for PyArmNN)</vt:lpstr>
      <vt:lpstr> Install Caffe (Extra Item for PyArmNN)</vt:lpstr>
      <vt:lpstr>Building ArmNN</vt:lpstr>
      <vt:lpstr>Building ArmNN</vt:lpstr>
      <vt:lpstr>Packet ArmNN SDK for SP7021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朱路芳</dc:creator>
  <cp:lastModifiedBy>Akira Yu 游政雄</cp:lastModifiedBy>
  <cp:revision>1604</cp:revision>
  <dcterms:created xsi:type="dcterms:W3CDTF">2018-05-17T07:20:17Z</dcterms:created>
  <dcterms:modified xsi:type="dcterms:W3CDTF">2020-08-25T10:47:11Z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0x01010040025637841E434A85521AC49C15F87F</vt:lpwstr>
  </property>
  <property fmtid="{D5CDD505-2E9C-101B-9397-08002B2CF9AE}" pid="3" name="_dlc_DocIdItemGuid">
    <vt:lpwstr>1b3ed7c0-a78d-431f-a9c7-b85a0044baaa</vt:lpwstr>
  </property>
</Properties>
</file>