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5" r:id="rId6"/>
    <p:sldMasterId id="2147483898" r:id="rId7"/>
    <p:sldMasterId id="2147483709" r:id="rId8"/>
  </p:sldMasterIdLst>
  <p:notesMasterIdLst>
    <p:notesMasterId r:id="rId17"/>
  </p:notesMasterIdLst>
  <p:handoutMasterIdLst>
    <p:handoutMasterId r:id="rId18"/>
  </p:handoutMasterIdLst>
  <p:sldIdLst>
    <p:sldId id="325" r:id="rId9"/>
    <p:sldId id="443" r:id="rId10"/>
    <p:sldId id="444" r:id="rId11"/>
    <p:sldId id="445" r:id="rId12"/>
    <p:sldId id="446" r:id="rId13"/>
    <p:sldId id="447" r:id="rId14"/>
    <p:sldId id="448" r:id="rId15"/>
    <p:sldId id="300" r:id="rId16"/>
  </p:sldIdLst>
  <p:sldSz cx="12192000" cy="6858000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83987"/>
    <a:srgbClr val="4F81BD"/>
    <a:srgbClr val="5A3030"/>
    <a:srgbClr val="8A0000"/>
    <a:srgbClr val="3A588A"/>
    <a:srgbClr val="DCC5B6"/>
    <a:srgbClr val="C59F85"/>
    <a:srgbClr val="B17E5B"/>
    <a:srgbClr val="916445"/>
    <a:srgbClr val="754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17" autoAdjust="0"/>
    <p:restoredTop sz="89524" autoAdjust="0"/>
  </p:normalViewPr>
  <p:slideViewPr>
    <p:cSldViewPr>
      <p:cViewPr varScale="1">
        <p:scale>
          <a:sx n="103" d="100"/>
          <a:sy n="103" d="100"/>
        </p:scale>
        <p:origin x="-96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456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088"/>
    </p:cViewPr>
  </p:sorterViewPr>
  <p:notesViewPr>
    <p:cSldViewPr>
      <p:cViewPr varScale="1">
        <p:scale>
          <a:sx n="131" d="100"/>
          <a:sy n="131" d="100"/>
        </p:scale>
        <p:origin x="4864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9AE6AFD-173C-4BC4-AC31-C025AA47D68E}" type="datetimeFigureOut">
              <a:rPr lang="zh-TW" altLang="en-US"/>
              <a:pPr>
                <a:defRPr/>
              </a:pPr>
              <a:t>2020/9/14</a:t>
            </a:fld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526990F-3D69-4E26-AD0C-BEEAF708F978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97132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897C181-471E-46D7-B7E0-A3BB8F97D79D}" type="datetimeFigureOut">
              <a:rPr lang="zh-TW" altLang="en-US"/>
              <a:pPr>
                <a:defRPr/>
              </a:pPr>
              <a:t>2020/9/14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318D087-E9B2-4E3F-B381-A75B8074DB5B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7863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57EC0A0-B7D2-4AA5-935E-264D3A121E9A}" type="slidenum">
              <a:rPr lang="zh-TW" altLang="en-US" smtClean="0">
                <a:solidFill>
                  <a:srgbClr val="000000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0</a:t>
            </a:fld>
            <a:endParaRPr lang="en-US" altLang="zh-TW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DECB32B-63EA-4718-AF89-1316EDB6D764}" type="slidenum">
              <a:rPr lang="zh-TW" alt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DECB32B-63EA-4718-AF89-1316EDB6D764}" type="slidenum">
              <a:rPr lang="zh-TW" alt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TW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DECB32B-63EA-4718-AF89-1316EDB6D764}" type="slidenum">
              <a:rPr lang="zh-TW" alt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TW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DECB32B-63EA-4718-AF89-1316EDB6D764}" type="slidenum">
              <a:rPr lang="zh-TW" alt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TW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DECB32B-63EA-4718-AF89-1316EDB6D764}" type="slidenum">
              <a:rPr lang="zh-TW" alt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TW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DECB32B-63EA-4718-AF89-1316EDB6D764}" type="slidenum">
              <a:rPr lang="zh-TW" alt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TW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/>
          </a:p>
        </p:txBody>
      </p:sp>
      <p:sp>
        <p:nvSpPr>
          <p:cNvPr id="573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033DF4F-9F5D-4502-B1D8-AF39084B00DB}" type="slidenum">
              <a:rPr lang="zh-TW" altLang="en-US" smtClean="0">
                <a:solidFill>
                  <a:srgbClr val="000000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TW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10"/>
          <p:cNvGrpSpPr>
            <a:grpSpLocks/>
          </p:cNvGrpSpPr>
          <p:nvPr userDrawn="1"/>
        </p:nvGrpSpPr>
        <p:grpSpPr bwMode="auto">
          <a:xfrm>
            <a:off x="3312584" y="4140201"/>
            <a:ext cx="8881533" cy="360363"/>
            <a:chOff x="2483768" y="4127416"/>
            <a:chExt cx="6661652" cy="360000"/>
          </a:xfrm>
        </p:grpSpPr>
        <p:sp>
          <p:nvSpPr>
            <p:cNvPr id="6" name="流程圖: 人工輸入 6"/>
            <p:cNvSpPr/>
            <p:nvPr userDrawn="1"/>
          </p:nvSpPr>
          <p:spPr>
            <a:xfrm rot="16200000">
              <a:off x="6133900" y="1475896"/>
              <a:ext cx="360000" cy="566304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0 h 13549"/>
                <a:gd name="connsiteX1" fmla="*/ 10000 w 10000"/>
                <a:gd name="connsiteY1" fmla="*/ 3549 h 13549"/>
                <a:gd name="connsiteX2" fmla="*/ 10000 w 10000"/>
                <a:gd name="connsiteY2" fmla="*/ 13549 h 13549"/>
                <a:gd name="connsiteX3" fmla="*/ 0 w 10000"/>
                <a:gd name="connsiteY3" fmla="*/ 13549 h 13549"/>
                <a:gd name="connsiteX4" fmla="*/ 0 w 10000"/>
                <a:gd name="connsiteY4" fmla="*/ 0 h 13549"/>
                <a:gd name="connsiteX0" fmla="*/ 0 w 10000"/>
                <a:gd name="connsiteY0" fmla="*/ 0 h 81301"/>
                <a:gd name="connsiteX1" fmla="*/ 10000 w 10000"/>
                <a:gd name="connsiteY1" fmla="*/ 3549 h 81301"/>
                <a:gd name="connsiteX2" fmla="*/ 9294 w 10000"/>
                <a:gd name="connsiteY2" fmla="*/ 81301 h 81301"/>
                <a:gd name="connsiteX3" fmla="*/ 0 w 10000"/>
                <a:gd name="connsiteY3" fmla="*/ 13549 h 81301"/>
                <a:gd name="connsiteX4" fmla="*/ 0 w 10000"/>
                <a:gd name="connsiteY4" fmla="*/ 0 h 81301"/>
                <a:gd name="connsiteX0" fmla="*/ 0 w 10000"/>
                <a:gd name="connsiteY0" fmla="*/ 0 h 81453"/>
                <a:gd name="connsiteX1" fmla="*/ 10000 w 10000"/>
                <a:gd name="connsiteY1" fmla="*/ 3549 h 81453"/>
                <a:gd name="connsiteX2" fmla="*/ 9395 w 10000"/>
                <a:gd name="connsiteY2" fmla="*/ 81453 h 81453"/>
                <a:gd name="connsiteX3" fmla="*/ 0 w 10000"/>
                <a:gd name="connsiteY3" fmla="*/ 13549 h 81453"/>
                <a:gd name="connsiteX4" fmla="*/ 0 w 10000"/>
                <a:gd name="connsiteY4" fmla="*/ 0 h 81453"/>
                <a:gd name="connsiteX0" fmla="*/ 0 w 10000"/>
                <a:gd name="connsiteY0" fmla="*/ 0 h 85777"/>
                <a:gd name="connsiteX1" fmla="*/ 10000 w 10000"/>
                <a:gd name="connsiteY1" fmla="*/ 3549 h 85777"/>
                <a:gd name="connsiteX2" fmla="*/ 9395 w 10000"/>
                <a:gd name="connsiteY2" fmla="*/ 81453 h 85777"/>
                <a:gd name="connsiteX3" fmla="*/ 302 w 10000"/>
                <a:gd name="connsiteY3" fmla="*/ 85777 h 85777"/>
                <a:gd name="connsiteX4" fmla="*/ 0 w 10000"/>
                <a:gd name="connsiteY4" fmla="*/ 0 h 85777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395 w 10000"/>
                <a:gd name="connsiteY2" fmla="*/ 81453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496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496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496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798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112"/>
                <a:gd name="connsiteY0" fmla="*/ 0 h 118401"/>
                <a:gd name="connsiteX1" fmla="*/ 10000 w 10112"/>
                <a:gd name="connsiteY1" fmla="*/ 3549 h 118401"/>
                <a:gd name="connsiteX2" fmla="*/ 10100 w 10112"/>
                <a:gd name="connsiteY2" fmla="*/ 118326 h 118401"/>
                <a:gd name="connsiteX3" fmla="*/ 100 w 10112"/>
                <a:gd name="connsiteY3" fmla="*/ 118401 h 118401"/>
                <a:gd name="connsiteX4" fmla="*/ 0 w 10112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898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18"/>
                <a:gd name="connsiteY0" fmla="*/ 0 h 118402"/>
                <a:gd name="connsiteX1" fmla="*/ 10000 w 10018"/>
                <a:gd name="connsiteY1" fmla="*/ 3549 h 118402"/>
                <a:gd name="connsiteX2" fmla="*/ 9999 w 10018"/>
                <a:gd name="connsiteY2" fmla="*/ 118402 h 118402"/>
                <a:gd name="connsiteX3" fmla="*/ 100 w 10018"/>
                <a:gd name="connsiteY3" fmla="*/ 118401 h 118402"/>
                <a:gd name="connsiteX4" fmla="*/ 0 w 10018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100 w 10000"/>
                <a:gd name="connsiteY3" fmla="*/ 118401 h 118402"/>
                <a:gd name="connsiteX4" fmla="*/ 0 w 10000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100 w 10000"/>
                <a:gd name="connsiteY3" fmla="*/ 118401 h 118402"/>
                <a:gd name="connsiteX4" fmla="*/ 0 w 10000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100 w 10000"/>
                <a:gd name="connsiteY3" fmla="*/ 118401 h 118402"/>
                <a:gd name="connsiteX4" fmla="*/ 0 w 10000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34 w 10000"/>
                <a:gd name="connsiteY3" fmla="*/ 118401 h 118402"/>
                <a:gd name="connsiteX4" fmla="*/ 0 w 10000"/>
                <a:gd name="connsiteY4" fmla="*/ 0 h 118402"/>
                <a:gd name="connsiteX0" fmla="*/ 102 w 10102"/>
                <a:gd name="connsiteY0" fmla="*/ 0 h 118402"/>
                <a:gd name="connsiteX1" fmla="*/ 10102 w 10102"/>
                <a:gd name="connsiteY1" fmla="*/ 3549 h 118402"/>
                <a:gd name="connsiteX2" fmla="*/ 10101 w 10102"/>
                <a:gd name="connsiteY2" fmla="*/ 118402 h 118402"/>
                <a:gd name="connsiteX3" fmla="*/ 4 w 10102"/>
                <a:gd name="connsiteY3" fmla="*/ 118351 h 118402"/>
                <a:gd name="connsiteX4" fmla="*/ 102 w 10102"/>
                <a:gd name="connsiteY4" fmla="*/ 0 h 118402"/>
                <a:gd name="connsiteX0" fmla="*/ 39 w 10039"/>
                <a:gd name="connsiteY0" fmla="*/ 0 h 118402"/>
                <a:gd name="connsiteX1" fmla="*/ 10039 w 10039"/>
                <a:gd name="connsiteY1" fmla="*/ 3549 h 118402"/>
                <a:gd name="connsiteX2" fmla="*/ 10038 w 10039"/>
                <a:gd name="connsiteY2" fmla="*/ 118402 h 118402"/>
                <a:gd name="connsiteX3" fmla="*/ 7 w 10039"/>
                <a:gd name="connsiteY3" fmla="*/ 118351 h 118402"/>
                <a:gd name="connsiteX4" fmla="*/ 39 w 10039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34 w 10000"/>
                <a:gd name="connsiteY3" fmla="*/ 118351 h 118402"/>
                <a:gd name="connsiteX4" fmla="*/ 0 w 10000"/>
                <a:gd name="connsiteY4" fmla="*/ 0 h 118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18402">
                  <a:moveTo>
                    <a:pt x="0" y="0"/>
                  </a:moveTo>
                  <a:lnTo>
                    <a:pt x="10000" y="3549"/>
                  </a:lnTo>
                  <a:cubicBezTo>
                    <a:pt x="10000" y="41833"/>
                    <a:pt x="9999" y="80118"/>
                    <a:pt x="9999" y="118402"/>
                  </a:cubicBezTo>
                  <a:lnTo>
                    <a:pt x="34" y="118351"/>
                  </a:lnTo>
                  <a:cubicBezTo>
                    <a:pt x="1" y="78884"/>
                    <a:pt x="33" y="39467"/>
                    <a:pt x="0" y="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dirty="0">
                  <a:solidFill>
                    <a:prstClr val="white"/>
                  </a:solidFill>
                </a:rPr>
                <a:t> </a:t>
              </a:r>
              <a:endParaRPr lang="zh-TW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7" name="矩形 6"/>
            <p:cNvSpPr/>
            <p:nvPr userDrawn="1"/>
          </p:nvSpPr>
          <p:spPr>
            <a:xfrm>
              <a:off x="2483768" y="4468385"/>
              <a:ext cx="1260570" cy="19031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8" name="文字方塊 9"/>
          <p:cNvSpPr txBox="1">
            <a:spLocks noChangeArrowheads="1"/>
          </p:cNvSpPr>
          <p:nvPr userDrawn="1"/>
        </p:nvSpPr>
        <p:spPr bwMode="auto">
          <a:xfrm>
            <a:off x="5520267" y="4583113"/>
            <a:ext cx="49650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>Sunplus</a:t>
            </a:r>
            <a:r>
              <a:rPr lang="zh-TW" altLang="en-US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>Proprietary</a:t>
            </a:r>
            <a:r>
              <a:rPr lang="zh-TW" altLang="en-US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>and</a:t>
            </a:r>
            <a:r>
              <a:rPr lang="zh-TW" altLang="en-US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>Confidential.</a:t>
            </a:r>
            <a:r>
              <a:rPr lang="zh-TW" altLang="en-US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/>
            </a:r>
            <a:br>
              <a:rPr lang="en-US" altLang="zh-TW">
                <a:solidFill>
                  <a:srgbClr val="7F7F7F"/>
                </a:solidFill>
                <a:latin typeface="Calibri" pitchFamily="34" charset="0"/>
              </a:rPr>
            </a:br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>Do</a:t>
            </a:r>
            <a:r>
              <a:rPr lang="zh-TW" altLang="en-US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>not</a:t>
            </a:r>
            <a:r>
              <a:rPr lang="zh-TW" altLang="en-US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>distribute</a:t>
            </a:r>
            <a:r>
              <a:rPr lang="zh-TW" altLang="en-US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>without</a:t>
            </a:r>
            <a:r>
              <a:rPr lang="zh-TW" altLang="en-US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>Sunplus</a:t>
            </a:r>
            <a:r>
              <a:rPr lang="zh-TW" altLang="en-US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altLang="zh-CN">
                <a:solidFill>
                  <a:srgbClr val="7F7F7F"/>
                </a:solidFill>
                <a:latin typeface="Calibri" pitchFamily="34" charset="0"/>
                <a:ea typeface="宋体" pitchFamily="2" charset="-122"/>
              </a:rPr>
              <a:t>written a</a:t>
            </a:r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>pproval</a:t>
            </a:r>
            <a:endParaRPr lang="zh-TW" alt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5" name="標題 1"/>
          <p:cNvSpPr>
            <a:spLocks noGrp="1"/>
          </p:cNvSpPr>
          <p:nvPr>
            <p:ph type="ctrTitle"/>
          </p:nvPr>
        </p:nvSpPr>
        <p:spPr>
          <a:xfrm>
            <a:off x="3168000" y="2906668"/>
            <a:ext cx="8568627" cy="738664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defRPr sz="4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16" name="副標題 2"/>
          <p:cNvSpPr>
            <a:spLocks noGrp="1"/>
          </p:cNvSpPr>
          <p:nvPr>
            <p:ph type="subTitle" idx="1"/>
          </p:nvPr>
        </p:nvSpPr>
        <p:spPr>
          <a:xfrm>
            <a:off x="3168000" y="3621167"/>
            <a:ext cx="8568627" cy="46166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 algn="l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zh-TW" altLang="en-US" dirty="0"/>
          </a:p>
        </p:txBody>
      </p:sp>
      <p:sp>
        <p:nvSpPr>
          <p:cNvPr id="19" name="文字版面配置區 11"/>
          <p:cNvSpPr>
            <a:spLocks noGrp="1"/>
          </p:cNvSpPr>
          <p:nvPr>
            <p:ph type="body" sz="quarter" idx="13"/>
          </p:nvPr>
        </p:nvSpPr>
        <p:spPr>
          <a:xfrm>
            <a:off x="4867200" y="4140000"/>
            <a:ext cx="6869427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800" b="1" i="0" baseline="0">
                <a:solidFill>
                  <a:schemeClr val="bg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65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標+附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674523" y="193612"/>
            <a:ext cx="11062104" cy="58477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defRPr sz="3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3"/>
          </p:nvPr>
        </p:nvSpPr>
        <p:spPr>
          <a:xfrm>
            <a:off x="689483" y="813168"/>
            <a:ext cx="11047144" cy="46166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>
              <a:buNone/>
              <a:defRPr sz="2800" b="1"/>
            </a:lvl2pPr>
            <a:lvl3pPr marL="914400" indent="0">
              <a:buNone/>
              <a:defRPr sz="2800" b="1"/>
            </a:lvl3pPr>
            <a:lvl4pPr marL="1371600" indent="0">
              <a:buNone/>
              <a:defRPr sz="2800" b="1"/>
            </a:lvl4pPr>
            <a:lvl5pPr marL="1828800" indent="0">
              <a:buNone/>
              <a:defRPr sz="2800" b="1"/>
            </a:lvl5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769BF-3288-49E9-902A-8827E8B0C769}" type="slidenum">
              <a:rPr lang="en-US" altLang="zh-TW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6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主標+副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51584" y="2564905"/>
            <a:ext cx="7920256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3"/>
          </p:nvPr>
        </p:nvSpPr>
        <p:spPr>
          <a:xfrm>
            <a:off x="4175787" y="4149080"/>
            <a:ext cx="7152852" cy="1152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876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10"/>
          <p:cNvGrpSpPr>
            <a:grpSpLocks/>
          </p:cNvGrpSpPr>
          <p:nvPr userDrawn="1"/>
        </p:nvGrpSpPr>
        <p:grpSpPr bwMode="auto">
          <a:xfrm>
            <a:off x="3312584" y="4140201"/>
            <a:ext cx="8881533" cy="360363"/>
            <a:chOff x="2483768" y="4127416"/>
            <a:chExt cx="6661652" cy="360000"/>
          </a:xfrm>
        </p:grpSpPr>
        <p:sp>
          <p:nvSpPr>
            <p:cNvPr id="6" name="流程圖: 人工輸入 6"/>
            <p:cNvSpPr/>
            <p:nvPr userDrawn="1"/>
          </p:nvSpPr>
          <p:spPr>
            <a:xfrm rot="16200000">
              <a:off x="6133900" y="1475896"/>
              <a:ext cx="360000" cy="566304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0 h 13549"/>
                <a:gd name="connsiteX1" fmla="*/ 10000 w 10000"/>
                <a:gd name="connsiteY1" fmla="*/ 3549 h 13549"/>
                <a:gd name="connsiteX2" fmla="*/ 10000 w 10000"/>
                <a:gd name="connsiteY2" fmla="*/ 13549 h 13549"/>
                <a:gd name="connsiteX3" fmla="*/ 0 w 10000"/>
                <a:gd name="connsiteY3" fmla="*/ 13549 h 13549"/>
                <a:gd name="connsiteX4" fmla="*/ 0 w 10000"/>
                <a:gd name="connsiteY4" fmla="*/ 0 h 13549"/>
                <a:gd name="connsiteX0" fmla="*/ 0 w 10000"/>
                <a:gd name="connsiteY0" fmla="*/ 0 h 81301"/>
                <a:gd name="connsiteX1" fmla="*/ 10000 w 10000"/>
                <a:gd name="connsiteY1" fmla="*/ 3549 h 81301"/>
                <a:gd name="connsiteX2" fmla="*/ 9294 w 10000"/>
                <a:gd name="connsiteY2" fmla="*/ 81301 h 81301"/>
                <a:gd name="connsiteX3" fmla="*/ 0 w 10000"/>
                <a:gd name="connsiteY3" fmla="*/ 13549 h 81301"/>
                <a:gd name="connsiteX4" fmla="*/ 0 w 10000"/>
                <a:gd name="connsiteY4" fmla="*/ 0 h 81301"/>
                <a:gd name="connsiteX0" fmla="*/ 0 w 10000"/>
                <a:gd name="connsiteY0" fmla="*/ 0 h 81453"/>
                <a:gd name="connsiteX1" fmla="*/ 10000 w 10000"/>
                <a:gd name="connsiteY1" fmla="*/ 3549 h 81453"/>
                <a:gd name="connsiteX2" fmla="*/ 9395 w 10000"/>
                <a:gd name="connsiteY2" fmla="*/ 81453 h 81453"/>
                <a:gd name="connsiteX3" fmla="*/ 0 w 10000"/>
                <a:gd name="connsiteY3" fmla="*/ 13549 h 81453"/>
                <a:gd name="connsiteX4" fmla="*/ 0 w 10000"/>
                <a:gd name="connsiteY4" fmla="*/ 0 h 81453"/>
                <a:gd name="connsiteX0" fmla="*/ 0 w 10000"/>
                <a:gd name="connsiteY0" fmla="*/ 0 h 85777"/>
                <a:gd name="connsiteX1" fmla="*/ 10000 w 10000"/>
                <a:gd name="connsiteY1" fmla="*/ 3549 h 85777"/>
                <a:gd name="connsiteX2" fmla="*/ 9395 w 10000"/>
                <a:gd name="connsiteY2" fmla="*/ 81453 h 85777"/>
                <a:gd name="connsiteX3" fmla="*/ 302 w 10000"/>
                <a:gd name="connsiteY3" fmla="*/ 85777 h 85777"/>
                <a:gd name="connsiteX4" fmla="*/ 0 w 10000"/>
                <a:gd name="connsiteY4" fmla="*/ 0 h 85777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395 w 10000"/>
                <a:gd name="connsiteY2" fmla="*/ 81453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496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496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496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798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112"/>
                <a:gd name="connsiteY0" fmla="*/ 0 h 118401"/>
                <a:gd name="connsiteX1" fmla="*/ 10000 w 10112"/>
                <a:gd name="connsiteY1" fmla="*/ 3549 h 118401"/>
                <a:gd name="connsiteX2" fmla="*/ 10100 w 10112"/>
                <a:gd name="connsiteY2" fmla="*/ 118326 h 118401"/>
                <a:gd name="connsiteX3" fmla="*/ 100 w 10112"/>
                <a:gd name="connsiteY3" fmla="*/ 118401 h 118401"/>
                <a:gd name="connsiteX4" fmla="*/ 0 w 10112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898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18"/>
                <a:gd name="connsiteY0" fmla="*/ 0 h 118402"/>
                <a:gd name="connsiteX1" fmla="*/ 10000 w 10018"/>
                <a:gd name="connsiteY1" fmla="*/ 3549 h 118402"/>
                <a:gd name="connsiteX2" fmla="*/ 9999 w 10018"/>
                <a:gd name="connsiteY2" fmla="*/ 118402 h 118402"/>
                <a:gd name="connsiteX3" fmla="*/ 100 w 10018"/>
                <a:gd name="connsiteY3" fmla="*/ 118401 h 118402"/>
                <a:gd name="connsiteX4" fmla="*/ 0 w 10018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100 w 10000"/>
                <a:gd name="connsiteY3" fmla="*/ 118401 h 118402"/>
                <a:gd name="connsiteX4" fmla="*/ 0 w 10000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100 w 10000"/>
                <a:gd name="connsiteY3" fmla="*/ 118401 h 118402"/>
                <a:gd name="connsiteX4" fmla="*/ 0 w 10000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100 w 10000"/>
                <a:gd name="connsiteY3" fmla="*/ 118401 h 118402"/>
                <a:gd name="connsiteX4" fmla="*/ 0 w 10000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34 w 10000"/>
                <a:gd name="connsiteY3" fmla="*/ 118401 h 118402"/>
                <a:gd name="connsiteX4" fmla="*/ 0 w 10000"/>
                <a:gd name="connsiteY4" fmla="*/ 0 h 118402"/>
                <a:gd name="connsiteX0" fmla="*/ 102 w 10102"/>
                <a:gd name="connsiteY0" fmla="*/ 0 h 118402"/>
                <a:gd name="connsiteX1" fmla="*/ 10102 w 10102"/>
                <a:gd name="connsiteY1" fmla="*/ 3549 h 118402"/>
                <a:gd name="connsiteX2" fmla="*/ 10101 w 10102"/>
                <a:gd name="connsiteY2" fmla="*/ 118402 h 118402"/>
                <a:gd name="connsiteX3" fmla="*/ 4 w 10102"/>
                <a:gd name="connsiteY3" fmla="*/ 118351 h 118402"/>
                <a:gd name="connsiteX4" fmla="*/ 102 w 10102"/>
                <a:gd name="connsiteY4" fmla="*/ 0 h 118402"/>
                <a:gd name="connsiteX0" fmla="*/ 39 w 10039"/>
                <a:gd name="connsiteY0" fmla="*/ 0 h 118402"/>
                <a:gd name="connsiteX1" fmla="*/ 10039 w 10039"/>
                <a:gd name="connsiteY1" fmla="*/ 3549 h 118402"/>
                <a:gd name="connsiteX2" fmla="*/ 10038 w 10039"/>
                <a:gd name="connsiteY2" fmla="*/ 118402 h 118402"/>
                <a:gd name="connsiteX3" fmla="*/ 7 w 10039"/>
                <a:gd name="connsiteY3" fmla="*/ 118351 h 118402"/>
                <a:gd name="connsiteX4" fmla="*/ 39 w 10039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34 w 10000"/>
                <a:gd name="connsiteY3" fmla="*/ 118351 h 118402"/>
                <a:gd name="connsiteX4" fmla="*/ 0 w 10000"/>
                <a:gd name="connsiteY4" fmla="*/ 0 h 118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18402">
                  <a:moveTo>
                    <a:pt x="0" y="0"/>
                  </a:moveTo>
                  <a:lnTo>
                    <a:pt x="10000" y="3549"/>
                  </a:lnTo>
                  <a:cubicBezTo>
                    <a:pt x="10000" y="41833"/>
                    <a:pt x="9999" y="80118"/>
                    <a:pt x="9999" y="118402"/>
                  </a:cubicBezTo>
                  <a:lnTo>
                    <a:pt x="34" y="118351"/>
                  </a:lnTo>
                  <a:cubicBezTo>
                    <a:pt x="1" y="78884"/>
                    <a:pt x="33" y="39467"/>
                    <a:pt x="0" y="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dirty="0">
                  <a:solidFill>
                    <a:prstClr val="white"/>
                  </a:solidFill>
                </a:rPr>
                <a:t> </a:t>
              </a:r>
              <a:endParaRPr lang="zh-TW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7" name="矩形 6"/>
            <p:cNvSpPr/>
            <p:nvPr userDrawn="1"/>
          </p:nvSpPr>
          <p:spPr>
            <a:xfrm>
              <a:off x="2483768" y="4468385"/>
              <a:ext cx="1260570" cy="19031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5" name="標題 1"/>
          <p:cNvSpPr>
            <a:spLocks noGrp="1"/>
          </p:cNvSpPr>
          <p:nvPr>
            <p:ph type="ctrTitle"/>
          </p:nvPr>
        </p:nvSpPr>
        <p:spPr>
          <a:xfrm>
            <a:off x="3168000" y="2906668"/>
            <a:ext cx="8568627" cy="738664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defRPr sz="4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16" name="副標題 2"/>
          <p:cNvSpPr>
            <a:spLocks noGrp="1"/>
          </p:cNvSpPr>
          <p:nvPr>
            <p:ph type="subTitle" idx="1"/>
          </p:nvPr>
        </p:nvSpPr>
        <p:spPr>
          <a:xfrm>
            <a:off x="3168000" y="3621167"/>
            <a:ext cx="8568627" cy="46166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 algn="l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zh-TW" altLang="en-US" dirty="0"/>
          </a:p>
        </p:txBody>
      </p:sp>
      <p:sp>
        <p:nvSpPr>
          <p:cNvPr id="19" name="文字版面配置區 11"/>
          <p:cNvSpPr>
            <a:spLocks noGrp="1"/>
          </p:cNvSpPr>
          <p:nvPr>
            <p:ph type="body" sz="quarter" idx="13"/>
          </p:nvPr>
        </p:nvSpPr>
        <p:spPr>
          <a:xfrm>
            <a:off x="4867200" y="4140000"/>
            <a:ext cx="6869427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800" b="1" i="0" baseline="0">
                <a:solidFill>
                  <a:schemeClr val="bg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365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871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主標+附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674523" y="193612"/>
            <a:ext cx="11062104" cy="58477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defRPr sz="3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3"/>
          </p:nvPr>
        </p:nvSpPr>
        <p:spPr>
          <a:xfrm>
            <a:off x="689483" y="813168"/>
            <a:ext cx="11047144" cy="46166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>
              <a:buNone/>
              <a:defRPr sz="2800" b="1"/>
            </a:lvl2pPr>
            <a:lvl3pPr marL="914400" indent="0">
              <a:buNone/>
              <a:defRPr sz="2800" b="1"/>
            </a:lvl3pPr>
            <a:lvl4pPr marL="1371600" indent="0">
              <a:buNone/>
              <a:defRPr sz="2800" b="1"/>
            </a:lvl4pPr>
            <a:lvl5pPr marL="1828800" indent="0">
              <a:buNone/>
              <a:defRPr sz="28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D06A8-1EF3-409B-9982-7AE4719B4366}" type="slidenum">
              <a:rPr lang="en-US" altLang="zh-TW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1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標+內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內容版面配置區 2"/>
          <p:cNvSpPr>
            <a:spLocks noGrp="1"/>
          </p:cNvSpPr>
          <p:nvPr>
            <p:ph idx="1"/>
          </p:nvPr>
        </p:nvSpPr>
        <p:spPr>
          <a:xfrm>
            <a:off x="705040" y="1368000"/>
            <a:ext cx="11040000" cy="4680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FontTx/>
              <a:buBlip>
                <a:blip r:embed="rId2"/>
              </a:buBlip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lnSpc>
                <a:spcPct val="150000"/>
              </a:lnSpc>
              <a:spcBef>
                <a:spcPts val="0"/>
              </a:spcBef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4"/>
              </a:buBlip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5"/>
              </a:buBlip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6"/>
              </a:buBlip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9" name="標題 1"/>
          <p:cNvSpPr>
            <a:spLocks noGrp="1"/>
          </p:cNvSpPr>
          <p:nvPr>
            <p:ph type="title"/>
          </p:nvPr>
        </p:nvSpPr>
        <p:spPr>
          <a:xfrm>
            <a:off x="680440" y="288000"/>
            <a:ext cx="11056187" cy="648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11368617" y="6480176"/>
            <a:ext cx="480483" cy="360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05C5E-1022-408A-B7D4-3F88B1B6475C}" type="slidenum">
              <a:rPr lang="en-US" altLang="zh-TW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標題 1"/>
          <p:cNvSpPr>
            <a:spLocks noGrp="1"/>
          </p:cNvSpPr>
          <p:nvPr>
            <p:ph type="title"/>
          </p:nvPr>
        </p:nvSpPr>
        <p:spPr>
          <a:xfrm>
            <a:off x="680440" y="288000"/>
            <a:ext cx="11056187" cy="648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11368617" y="6480176"/>
            <a:ext cx="480483" cy="360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F0A00-7A89-4DB5-988D-2182324531EC}" type="slidenum">
              <a:rPr lang="en-US" altLang="zh-TW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5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標+副標+內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719403" y="193611"/>
            <a:ext cx="11280000" cy="58477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defRPr sz="3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10" name="文字版面配置區 6"/>
          <p:cNvSpPr>
            <a:spLocks noGrp="1"/>
          </p:cNvSpPr>
          <p:nvPr>
            <p:ph type="body" sz="quarter" idx="13"/>
          </p:nvPr>
        </p:nvSpPr>
        <p:spPr>
          <a:xfrm>
            <a:off x="719403" y="813168"/>
            <a:ext cx="11280000" cy="46166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>
              <a:buNone/>
              <a:defRPr sz="2800" b="1"/>
            </a:lvl2pPr>
            <a:lvl3pPr marL="914400" indent="0">
              <a:buNone/>
              <a:defRPr sz="2800" b="1"/>
            </a:lvl3pPr>
            <a:lvl4pPr marL="1371600" indent="0">
              <a:buNone/>
              <a:defRPr sz="2800" b="1"/>
            </a:lvl4pPr>
            <a:lvl5pPr marL="1828800" indent="0">
              <a:buNone/>
              <a:defRPr sz="2800" b="1"/>
            </a:lvl5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720000" y="1368000"/>
            <a:ext cx="11040000" cy="4680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FontTx/>
              <a:buBlip>
                <a:blip r:embed="rId2"/>
              </a:buBlip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lnSpc>
                <a:spcPct val="150000"/>
              </a:lnSpc>
              <a:spcBef>
                <a:spcPts val="0"/>
              </a:spcBef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4"/>
              </a:buBlip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5"/>
              </a:buBlip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6"/>
              </a:buBlip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>
              <a:defRPr>
                <a:solidFill>
                  <a:prstClr val="black">
                    <a:tint val="75000"/>
                  </a:prstClr>
                </a:solidFill>
                <a:ea typeface="新細明體"/>
              </a:defRPr>
            </a:lvl1pPr>
          </a:lstStyle>
          <a:p>
            <a:pPr>
              <a:defRPr/>
            </a:pPr>
            <a:fld id="{8612C85A-B59F-4A59-9280-0740308BF54A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319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標+內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內容版面配置區 2"/>
          <p:cNvSpPr>
            <a:spLocks noGrp="1"/>
          </p:cNvSpPr>
          <p:nvPr>
            <p:ph idx="1"/>
          </p:nvPr>
        </p:nvSpPr>
        <p:spPr>
          <a:xfrm>
            <a:off x="705040" y="1368000"/>
            <a:ext cx="11040000" cy="4680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FontTx/>
              <a:buBlip>
                <a:blip r:embed="rId2"/>
              </a:buBlip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lnSpc>
                <a:spcPct val="150000"/>
              </a:lnSpc>
              <a:spcBef>
                <a:spcPts val="0"/>
              </a:spcBef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4"/>
              </a:buBlip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5"/>
              </a:buBlip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6"/>
              </a:buBlip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19" name="標題 1"/>
          <p:cNvSpPr>
            <a:spLocks noGrp="1"/>
          </p:cNvSpPr>
          <p:nvPr>
            <p:ph type="title"/>
          </p:nvPr>
        </p:nvSpPr>
        <p:spPr>
          <a:xfrm>
            <a:off x="680440" y="288000"/>
            <a:ext cx="11056187" cy="648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C512F-DD8F-4B5C-83B8-852975E23B8F}" type="slidenum">
              <a:rPr lang="en-US" altLang="zh-TW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39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標題 1"/>
          <p:cNvSpPr>
            <a:spLocks noGrp="1"/>
          </p:cNvSpPr>
          <p:nvPr>
            <p:ph type="title"/>
          </p:nvPr>
        </p:nvSpPr>
        <p:spPr>
          <a:xfrm>
            <a:off x="680440" y="288000"/>
            <a:ext cx="11056187" cy="648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EDE93-7B19-4D4A-9A78-BA24BE7BF756}" type="slidenum">
              <a:rPr lang="en-US" altLang="zh-TW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5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文字方塊 8"/>
          <p:cNvSpPr txBox="1">
            <a:spLocks noChangeArrowheads="1"/>
          </p:cNvSpPr>
          <p:nvPr/>
        </p:nvSpPr>
        <p:spPr bwMode="auto">
          <a:xfrm rot="1221369">
            <a:off x="1927011" y="1301672"/>
            <a:ext cx="121539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000" dirty="0">
                <a:solidFill>
                  <a:srgbClr val="7F7F7F"/>
                </a:solidFill>
                <a:cs typeface="Arial" pitchFamily="34" charset="0"/>
              </a:rPr>
              <a:t>www.sunplus.com</a:t>
            </a:r>
            <a:endParaRPr lang="zh-TW" altLang="en-US" sz="1000" dirty="0">
              <a:solidFill>
                <a:srgbClr val="7F7F7F"/>
              </a:solidFill>
              <a:cs typeface="Arial" pitchFamily="34" charset="0"/>
            </a:endParaRP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Rectangle 5"/>
          <p:cNvSpPr txBox="1">
            <a:spLocks noChangeArrowheads="1"/>
          </p:cNvSpPr>
          <p:nvPr/>
        </p:nvSpPr>
        <p:spPr bwMode="auto">
          <a:xfrm>
            <a:off x="9031818" y="6281738"/>
            <a:ext cx="2976033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15" tIns="51607" rIns="103215" bIns="51607"/>
          <a:lstStyle>
            <a:lvl1pPr marL="388938" indent="-388938" defTabSz="1033463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1033463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1033463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1033463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1033463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1033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1033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1033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1033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en-US" altLang="zh-TW" sz="1400" b="1">
                <a:solidFill>
                  <a:srgbClr val="FFFFFF"/>
                </a:solidFill>
                <a:latin typeface="Arial" pitchFamily="34" charset="0"/>
                <a:ea typeface="微軟正黑體" pitchFamily="34" charset="-120"/>
              </a:rPr>
              <a:t>Make difference</a:t>
            </a:r>
          </a:p>
        </p:txBody>
      </p:sp>
      <p:pic>
        <p:nvPicPr>
          <p:cNvPr id="1030" name="Picture 2" descr="X:\PPT\sunplusPPT模版\深版\底圖\logo\sunpluslogo_淺版用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84318" y="360364"/>
            <a:ext cx="1612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群組 8"/>
          <p:cNvGrpSpPr/>
          <p:nvPr userDrawn="1"/>
        </p:nvGrpSpPr>
        <p:grpSpPr>
          <a:xfrm>
            <a:off x="9408368" y="349009"/>
            <a:ext cx="2505819" cy="1295616"/>
            <a:chOff x="9408368" y="349009"/>
            <a:chExt cx="2505819" cy="1295616"/>
          </a:xfrm>
        </p:grpSpPr>
        <p:sp>
          <p:nvSpPr>
            <p:cNvPr id="10" name="矩形 9"/>
            <p:cNvSpPr/>
            <p:nvPr userDrawn="1"/>
          </p:nvSpPr>
          <p:spPr>
            <a:xfrm>
              <a:off x="10344472" y="349009"/>
              <a:ext cx="1569715" cy="8637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9408368" y="780881"/>
              <a:ext cx="1785739" cy="8637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2" name="Picture 2" descr="X:\PPT\sunplusPPT模版\深版\底圖\logo\sunpluslogo_淺版用.png"/>
            <p:cNvPicPr>
              <a:picLocks noChangeAspect="1" noChangeArrowheads="1"/>
            </p:cNvPicPr>
            <p:nvPr userDrawn="1"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4472" y="392629"/>
              <a:ext cx="1281683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902" r:id="rId4"/>
    <p:sldLayoutId id="2147483878" r:id="rId5"/>
    <p:sldLayoutId id="2147483879" r:id="rId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文字方塊 8"/>
          <p:cNvSpPr txBox="1">
            <a:spLocks noChangeArrowheads="1"/>
          </p:cNvSpPr>
          <p:nvPr/>
        </p:nvSpPr>
        <p:spPr bwMode="auto">
          <a:xfrm rot="1610297">
            <a:off x="1927011" y="1301672"/>
            <a:ext cx="121539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000">
                <a:solidFill>
                  <a:srgbClr val="7F7F7F"/>
                </a:solidFill>
                <a:cs typeface="Arial" pitchFamily="34" charset="0"/>
              </a:rPr>
              <a:t>www.sunplus.com</a:t>
            </a:r>
            <a:endParaRPr lang="zh-TW" altLang="en-US" sz="1000">
              <a:solidFill>
                <a:srgbClr val="7F7F7F"/>
              </a:solidFill>
              <a:cs typeface="Arial" pitchFamily="34" charset="0"/>
            </a:endParaRP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Rectangle 5"/>
          <p:cNvSpPr txBox="1">
            <a:spLocks noChangeArrowheads="1"/>
          </p:cNvSpPr>
          <p:nvPr/>
        </p:nvSpPr>
        <p:spPr bwMode="auto">
          <a:xfrm>
            <a:off x="9031818" y="6281738"/>
            <a:ext cx="2976033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15" tIns="51607" rIns="103215" bIns="51607"/>
          <a:lstStyle>
            <a:lvl1pPr marL="388938" indent="-388938" defTabSz="1033463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1033463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1033463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1033463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1033463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1033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1033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1033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1033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en-US" altLang="zh-TW" sz="1400" b="1">
                <a:solidFill>
                  <a:srgbClr val="FFFFFF"/>
                </a:solidFill>
                <a:latin typeface="Arial" pitchFamily="34" charset="0"/>
                <a:ea typeface="微軟正黑體" pitchFamily="34" charset="-120"/>
              </a:rPr>
              <a:t>Make difference</a:t>
            </a:r>
          </a:p>
        </p:txBody>
      </p:sp>
      <p:pic>
        <p:nvPicPr>
          <p:cNvPr id="1030" name="Picture 2" descr="X:\PPT\sunplusPPT模版\深版\底圖\logo\sunpluslogo_淺版用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84318" y="360364"/>
            <a:ext cx="1612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>
            <a:extLst>
              <a:ext uri="{FF2B5EF4-FFF2-40B4-BE49-F238E27FC236}">
                <a16:creationId xmlns="" xmlns:a16="http://schemas.microsoft.com/office/drawing/2014/main" id="{C87A9947-BCCD-E946-BB48-6910BEB9EBC7}"/>
              </a:ext>
            </a:extLst>
          </p:cNvPr>
          <p:cNvSpPr/>
          <p:nvPr userDrawn="1"/>
        </p:nvSpPr>
        <p:spPr>
          <a:xfrm rot="19618190">
            <a:off x="1520581" y="2866634"/>
            <a:ext cx="1032852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6600" b="1" cap="none" spc="5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Discussion</a:t>
            </a:r>
            <a:r>
              <a:rPr lang="zh-TW" altLang="en-US" sz="6600" b="1" cap="none" spc="5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altLang="zh-TW" sz="6600" b="1" cap="none" spc="5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Only!</a:t>
            </a:r>
            <a:endParaRPr lang="zh-TW" altLang="en-US" sz="6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813810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X:\PPT\定案\final\內頁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9134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直線接點 14"/>
          <p:cNvCxnSpPr>
            <a:stCxn id="2054" idx="3"/>
            <a:endCxn id="13" idx="1"/>
          </p:cNvCxnSpPr>
          <p:nvPr/>
        </p:nvCxnSpPr>
        <p:spPr>
          <a:xfrm>
            <a:off x="3216143" y="6627020"/>
            <a:ext cx="8424473" cy="0"/>
          </a:xfrm>
          <a:prstGeom prst="line">
            <a:avLst/>
          </a:prstGeom>
          <a:ln w="12700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矩形 16"/>
          <p:cNvSpPr>
            <a:spLocks noChangeArrowheads="1"/>
          </p:cNvSpPr>
          <p:nvPr userDrawn="1"/>
        </p:nvSpPr>
        <p:spPr bwMode="auto">
          <a:xfrm>
            <a:off x="335360" y="6480176"/>
            <a:ext cx="2880783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 b="1" dirty="0">
                <a:solidFill>
                  <a:srgbClr val="A0A0A0"/>
                </a:solidFill>
                <a:cs typeface="Arial" pitchFamily="34" charset="0"/>
              </a:rPr>
              <a:t>SUNPLUS Proprietary &amp; Confidential </a:t>
            </a:r>
            <a:endParaRPr kumimoji="1" lang="en-US" altLang="zh-CN" sz="1200" b="1" dirty="0">
              <a:solidFill>
                <a:srgbClr val="A0A0A0"/>
              </a:solidFill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13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1640616" y="6446838"/>
            <a:ext cx="480483" cy="3603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zh-TW" altLang="en-US" sz="1000" baseline="0">
                <a:solidFill>
                  <a:srgbClr val="A0A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4037617-8F11-4717-A630-681F79124914}" type="slidenum">
              <a:rPr lang="en-US" altLang="zh-TW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871" r:id="rId2"/>
    <p:sldLayoutId id="2147483872" r:id="rId3"/>
    <p:sldLayoutId id="2147483873" r:id="rId4"/>
    <p:sldLayoutId id="2147483885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172.18.12.122:800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127.0.0.1:8000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3900488" y="2542729"/>
            <a:ext cx="6426200" cy="107721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3200" dirty="0" err="1"/>
              <a:t>ArmNN</a:t>
            </a:r>
            <a:r>
              <a:rPr lang="en-US" altLang="zh-TW" sz="3200" dirty="0"/>
              <a:t> and </a:t>
            </a:r>
            <a:r>
              <a:rPr lang="en-US" altLang="zh-TW" sz="3200" dirty="0" err="1"/>
              <a:t>TensorFlow</a:t>
            </a:r>
            <a:r>
              <a:rPr lang="en-US" altLang="zh-TW" sz="3200" dirty="0"/>
              <a:t> base </a:t>
            </a:r>
            <a:r>
              <a:rPr lang="en-US" altLang="zh-TW" sz="3200" dirty="0" err="1"/>
              <a:t>mnist</a:t>
            </a:r>
            <a:r>
              <a:rPr lang="en-US" altLang="zh-TW" sz="3200" dirty="0"/>
              <a:t>-draw</a:t>
            </a:r>
            <a:endParaRPr lang="zh-TW" altLang="en-US" sz="3200" dirty="0"/>
          </a:p>
        </p:txBody>
      </p:sp>
      <p:sp>
        <p:nvSpPr>
          <p:cNvPr id="20483" name="副標題 4"/>
          <p:cNvSpPr>
            <a:spLocks noGrp="1"/>
          </p:cNvSpPr>
          <p:nvPr>
            <p:ph type="subTitle" idx="1"/>
          </p:nvPr>
        </p:nvSpPr>
        <p:spPr bwMode="auto">
          <a:xfrm>
            <a:off x="4295800" y="3556764"/>
            <a:ext cx="7896200" cy="4001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endParaRPr lang="zh-TW" altLang="en-US" sz="2000" dirty="0">
              <a:solidFill>
                <a:srgbClr val="C00000"/>
              </a:solidFill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3"/>
          </p:nvPr>
        </p:nvSpPr>
        <p:spPr>
          <a:xfrm>
            <a:off x="5173664" y="4140201"/>
            <a:ext cx="5153025" cy="366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kern="0" dirty="0">
                <a:solidFill>
                  <a:srgbClr val="FFFFFF"/>
                </a:solidFill>
              </a:rPr>
              <a:t>Smart Computing Program </a:t>
            </a:r>
            <a:r>
              <a:rPr lang="en-US" altLang="zh-TW" kern="0" dirty="0" smtClean="0">
                <a:solidFill>
                  <a:srgbClr val="FFFFFF"/>
                </a:solidFill>
              </a:rPr>
              <a:t>2020/8/26</a:t>
            </a:r>
            <a:endParaRPr lang="en-US" altLang="zh-TW" b="0" kern="0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Download </a:t>
            </a:r>
            <a:r>
              <a:rPr lang="en-US" altLang="zh-TW" dirty="0" err="1"/>
              <a:t>mnist</a:t>
            </a:r>
            <a:r>
              <a:rPr lang="en-US" altLang="zh-TW" dirty="0"/>
              <a:t>-draw source code, </a:t>
            </a:r>
            <a:r>
              <a:rPr lang="en-US" altLang="zh-TW" dirty="0" err="1"/>
              <a:t>armnn</a:t>
            </a:r>
            <a:r>
              <a:rPr lang="en-US" altLang="zh-TW" dirty="0"/>
              <a:t> and </a:t>
            </a:r>
            <a:r>
              <a:rPr lang="en-US" altLang="zh-TW" dirty="0" err="1"/>
              <a:t>tensorflow</a:t>
            </a:r>
            <a:r>
              <a:rPr lang="en-US" altLang="zh-TW" dirty="0"/>
              <a:t> </a:t>
            </a:r>
            <a:r>
              <a:rPr lang="en-US" altLang="zh-TW" dirty="0" smtClean="0"/>
              <a:t>library</a:t>
            </a:r>
          </a:p>
          <a:p>
            <a:r>
              <a:rPr lang="en-US" altLang="zh-TW" dirty="0"/>
              <a:t>Extract </a:t>
            </a:r>
            <a:r>
              <a:rPr lang="en-US" altLang="zh-TW" dirty="0" err="1"/>
              <a:t>armnn</a:t>
            </a:r>
            <a:r>
              <a:rPr lang="en-US" altLang="zh-TW" dirty="0"/>
              <a:t> and </a:t>
            </a:r>
            <a:r>
              <a:rPr lang="en-US" altLang="zh-TW" dirty="0" err="1"/>
              <a:t>tensorflow</a:t>
            </a:r>
            <a:r>
              <a:rPr lang="en-US" altLang="zh-TW" dirty="0"/>
              <a:t> </a:t>
            </a:r>
            <a:r>
              <a:rPr lang="en-US" altLang="zh-TW" dirty="0" smtClean="0"/>
              <a:t>library</a:t>
            </a:r>
          </a:p>
          <a:p>
            <a:r>
              <a:rPr lang="en-US" altLang="zh-TW" dirty="0" smtClean="0"/>
              <a:t>Launch </a:t>
            </a:r>
            <a:r>
              <a:rPr lang="en-US" altLang="zh-TW" dirty="0"/>
              <a:t>Python </a:t>
            </a:r>
            <a:r>
              <a:rPr lang="en-US" altLang="zh-TW" dirty="0" smtClean="0"/>
              <a:t>server</a:t>
            </a:r>
          </a:p>
          <a:p>
            <a:r>
              <a:rPr lang="en-US" altLang="zh-TW" dirty="0" smtClean="0"/>
              <a:t>Execute example</a:t>
            </a:r>
            <a:endParaRPr lang="en-US" altLang="zh-TW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fld id="{78777B90-CCE1-4169-AFEA-8B90FE3A32A5}" type="slidenum">
              <a:rPr lang="en-US" altLang="zh-TW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下載</a:t>
            </a:r>
            <a:r>
              <a:rPr lang="zh-TW" altLang="en-US" dirty="0"/>
              <a:t>已經編譯好</a:t>
            </a:r>
            <a:r>
              <a:rPr lang="zh-TW" altLang="en-US" dirty="0" smtClean="0"/>
              <a:t>的</a:t>
            </a:r>
            <a:r>
              <a:rPr lang="en-US" altLang="zh-TW" dirty="0" smtClean="0"/>
              <a:t>code</a:t>
            </a:r>
            <a:r>
              <a:rPr lang="zh-TW" altLang="en-US" dirty="0" smtClean="0"/>
              <a:t>與相關的</a:t>
            </a:r>
            <a:r>
              <a:rPr lang="en-US" altLang="zh-TW" dirty="0" smtClean="0"/>
              <a:t>SDK</a:t>
            </a:r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i="1" dirty="0" err="1"/>
              <a:t>git</a:t>
            </a:r>
            <a:r>
              <a:rPr lang="en-US" altLang="zh-TW" i="1" dirty="0"/>
              <a:t> clone https://github.com/sunplus-plus1/armnn_test.git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Download </a:t>
            </a:r>
            <a:r>
              <a:rPr lang="en-US" altLang="zh-TW" dirty="0" err="1"/>
              <a:t>mnist</a:t>
            </a:r>
            <a:r>
              <a:rPr lang="en-US" altLang="zh-TW" dirty="0"/>
              <a:t>-draw source code, </a:t>
            </a:r>
            <a:r>
              <a:rPr lang="en-US" altLang="zh-TW" dirty="0" err="1"/>
              <a:t>armnn</a:t>
            </a:r>
            <a:r>
              <a:rPr lang="en-US" altLang="zh-TW" dirty="0"/>
              <a:t> and </a:t>
            </a:r>
            <a:r>
              <a:rPr lang="en-US" altLang="zh-TW" dirty="0" err="1"/>
              <a:t>tensorflow</a:t>
            </a:r>
            <a:r>
              <a:rPr lang="en-US" altLang="zh-TW" dirty="0"/>
              <a:t> library</a:t>
            </a:r>
            <a:endParaRPr lang="zh-TW" altLang="en-US" dirty="0"/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fld id="{78777B90-CCE1-4169-AFEA-8B90FE3A32A5}" type="slidenum">
              <a:rPr lang="en-US" altLang="zh-TW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426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將下載來的檔案解</a:t>
            </a:r>
            <a:r>
              <a:rPr lang="zh-TW" altLang="en-US" dirty="0" smtClean="0"/>
              <a:t>壓縮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i="1" dirty="0"/>
              <a:t>     cd </a:t>
            </a:r>
            <a:r>
              <a:rPr lang="en-US" altLang="zh-TW" i="1" dirty="0" err="1" smtClean="0"/>
              <a:t>armnn_test</a:t>
            </a:r>
            <a:endParaRPr lang="en-US" altLang="zh-TW" i="1" dirty="0" smtClean="0"/>
          </a:p>
          <a:p>
            <a:pPr marL="0" indent="0">
              <a:buNone/>
            </a:pPr>
            <a:r>
              <a:rPr lang="en-US" altLang="zh-TW" i="1" dirty="0"/>
              <a:t>     tar -</a:t>
            </a:r>
            <a:r>
              <a:rPr lang="en-US" altLang="zh-TW" i="1" dirty="0" err="1"/>
              <a:t>xzf</a:t>
            </a:r>
            <a:r>
              <a:rPr lang="en-US" altLang="zh-TW" i="1" dirty="0"/>
              <a:t> armnn-dist.tar.gz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Extract </a:t>
            </a:r>
            <a:r>
              <a:rPr lang="en-US" altLang="zh-TW" dirty="0" err="1"/>
              <a:t>armnn</a:t>
            </a:r>
            <a:r>
              <a:rPr lang="en-US" altLang="zh-TW" dirty="0"/>
              <a:t> and </a:t>
            </a:r>
            <a:r>
              <a:rPr lang="en-US" altLang="zh-TW" dirty="0" err="1"/>
              <a:t>tensorflow</a:t>
            </a:r>
            <a:r>
              <a:rPr lang="en-US" altLang="zh-TW" dirty="0"/>
              <a:t> library</a:t>
            </a:r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fld id="{78777B90-CCE1-4169-AFEA-8B90FE3A32A5}" type="slidenum">
              <a:rPr lang="en-US" altLang="zh-TW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541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設定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 SDK library link path</a:t>
            </a:r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en-US" altLang="zh-TW" i="1" dirty="0"/>
              <a:t>cd </a:t>
            </a:r>
            <a:r>
              <a:rPr lang="en-US" altLang="zh-TW" i="1" dirty="0" err="1" smtClean="0"/>
              <a:t>mnist</a:t>
            </a:r>
            <a:r>
              <a:rPr lang="en-US" altLang="zh-TW" i="1" dirty="0" smtClean="0"/>
              <a:t>-draw</a:t>
            </a:r>
          </a:p>
          <a:p>
            <a:pPr marL="0" indent="0">
              <a:buNone/>
            </a:pPr>
            <a:r>
              <a:rPr lang="en-US" altLang="zh-TW" i="1" dirty="0"/>
              <a:t>    export LD_LIBRARY_PATH=/</a:t>
            </a:r>
            <a:r>
              <a:rPr lang="en-US" altLang="zh-TW" i="1" dirty="0" smtClean="0"/>
              <a:t>home/pi/</a:t>
            </a:r>
            <a:r>
              <a:rPr lang="en-US" altLang="zh-TW" i="1" smtClean="0"/>
              <a:t>armnn_test/</a:t>
            </a:r>
            <a:r>
              <a:rPr lang="en-US" altLang="zh-TW" i="1" dirty="0" err="1" smtClean="0"/>
              <a:t>armnn-dist</a:t>
            </a:r>
            <a:r>
              <a:rPr lang="en-US" altLang="zh-TW" i="1" dirty="0" smtClean="0"/>
              <a:t>/</a:t>
            </a:r>
            <a:r>
              <a:rPr lang="en-US" altLang="zh-TW" i="1" dirty="0" err="1" smtClean="0"/>
              <a:t>armnn</a:t>
            </a:r>
            <a:r>
              <a:rPr lang="en-US" altLang="zh-TW" i="1" dirty="0" smtClean="0"/>
              <a:t>/lib</a:t>
            </a:r>
          </a:p>
          <a:p>
            <a:pPr marL="0" indent="0">
              <a:buNone/>
            </a:pPr>
            <a:r>
              <a:rPr lang="zh-TW" altLang="en-US" dirty="0"/>
              <a:t>啟動</a:t>
            </a:r>
            <a:r>
              <a:rPr lang="en-US" altLang="zh-TW" dirty="0"/>
              <a:t>python </a:t>
            </a:r>
            <a:r>
              <a:rPr lang="en-US" altLang="zh-TW" dirty="0" smtClean="0"/>
              <a:t>server</a:t>
            </a:r>
            <a:endParaRPr lang="en-US" altLang="zh-TW" i="1" dirty="0" smtClean="0"/>
          </a:p>
          <a:p>
            <a:pPr marL="0" indent="0">
              <a:buNone/>
            </a:pPr>
            <a:r>
              <a:rPr lang="en-US" altLang="zh-TW" i="1" dirty="0"/>
              <a:t>    python3 -m </a:t>
            </a:r>
            <a:r>
              <a:rPr lang="en-US" altLang="zh-TW" i="1" dirty="0" err="1"/>
              <a:t>http.server</a:t>
            </a:r>
            <a:r>
              <a:rPr lang="en-US" altLang="zh-TW" i="1" dirty="0"/>
              <a:t> --</a:t>
            </a:r>
            <a:r>
              <a:rPr lang="en-US" altLang="zh-TW" i="1" dirty="0" err="1"/>
              <a:t>cgi</a:t>
            </a:r>
            <a:r>
              <a:rPr lang="en-US" altLang="zh-TW" i="1" dirty="0"/>
              <a:t> 8000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Launch Python server</a:t>
            </a:r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fld id="{78777B90-CCE1-4169-AFEA-8B90FE3A32A5}" type="slidenum">
              <a:rPr lang="en-US" altLang="zh-TW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727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開啟瀏覽器去連上</a:t>
            </a:r>
            <a:r>
              <a:rPr lang="en-US" altLang="zh-TW" dirty="0" smtClean="0"/>
              <a:t>python server</a:t>
            </a:r>
            <a:r>
              <a:rPr lang="zh-TW" altLang="en-US" dirty="0" smtClean="0"/>
              <a:t>進行操作</a:t>
            </a:r>
            <a:endParaRPr lang="en-US" altLang="zh-TW" dirty="0" smtClean="0"/>
          </a:p>
          <a:p>
            <a:pPr marL="457200" indent="-457200">
              <a:buAutoNum type="arabicPeriod"/>
            </a:pPr>
            <a:r>
              <a:rPr lang="zh-TW" altLang="en-US" dirty="0" smtClean="0"/>
              <a:t>如</a:t>
            </a:r>
            <a:r>
              <a:rPr lang="en-US" altLang="zh-TW" dirty="0" smtClean="0"/>
              <a:t>SP7021</a:t>
            </a:r>
            <a:r>
              <a:rPr lang="zh-TW" altLang="en-US" dirty="0" smtClean="0"/>
              <a:t>已連上網路有獨立</a:t>
            </a:r>
            <a:r>
              <a:rPr lang="en-US" altLang="zh-TW" dirty="0" smtClean="0"/>
              <a:t>IP, </a:t>
            </a:r>
            <a:r>
              <a:rPr lang="zh-TW" altLang="en-US" dirty="0" smtClean="0"/>
              <a:t>在瀏覽器輸入下列內容以進行連接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i="1" dirty="0">
                <a:hlinkClick r:id="rId3"/>
              </a:rPr>
              <a:t>http</a:t>
            </a:r>
            <a:r>
              <a:rPr lang="en-US" altLang="zh-TW" i="1" dirty="0" smtClean="0">
                <a:hlinkClick r:id="rId3"/>
              </a:rPr>
              <a:t>://172.18.12.122:8000</a:t>
            </a:r>
            <a:endParaRPr lang="en-US" altLang="zh-TW" i="1" dirty="0" smtClean="0"/>
          </a:p>
          <a:p>
            <a:pPr marL="457200" indent="-457200">
              <a:buAutoNum type="arabicPeriod" startAt="2"/>
            </a:pPr>
            <a:r>
              <a:rPr lang="zh-TW" altLang="en-US" dirty="0" smtClean="0"/>
              <a:t>如</a:t>
            </a:r>
            <a:r>
              <a:rPr lang="en-US" altLang="zh-TW" dirty="0" smtClean="0"/>
              <a:t>SP7021</a:t>
            </a:r>
            <a:r>
              <a:rPr lang="zh-TW" altLang="en-US" dirty="0" smtClean="0"/>
              <a:t>無連上網路</a:t>
            </a:r>
            <a:r>
              <a:rPr lang="en-US" altLang="zh-TW" dirty="0" smtClean="0"/>
              <a:t>, </a:t>
            </a:r>
            <a:r>
              <a:rPr lang="zh-TW" altLang="en-US" dirty="0" smtClean="0"/>
              <a:t>請開啟</a:t>
            </a:r>
            <a:r>
              <a:rPr lang="en-US" altLang="zh-TW" dirty="0" smtClean="0"/>
              <a:t>RPI_OS</a:t>
            </a:r>
            <a:r>
              <a:rPr lang="zh-TW" altLang="en-US" dirty="0" smtClean="0"/>
              <a:t>本身的瀏覽器</a:t>
            </a:r>
            <a:r>
              <a:rPr lang="en-US" altLang="zh-TW" dirty="0" smtClean="0"/>
              <a:t>,</a:t>
            </a:r>
            <a:r>
              <a:rPr lang="zh-TW" altLang="en-US" dirty="0"/>
              <a:t>輸入下列內容以進行</a:t>
            </a:r>
            <a:r>
              <a:rPr lang="zh-TW" altLang="en-US" dirty="0" smtClean="0"/>
              <a:t>連接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     </a:t>
            </a:r>
            <a:r>
              <a:rPr lang="en-US" altLang="zh-TW" dirty="0" smtClean="0">
                <a:hlinkClick r:id="rId4"/>
              </a:rPr>
              <a:t>http</a:t>
            </a:r>
            <a:r>
              <a:rPr lang="en-US" altLang="zh-TW" dirty="0">
                <a:hlinkClick r:id="rId4"/>
              </a:rPr>
              <a:t>://</a:t>
            </a:r>
            <a:r>
              <a:rPr lang="en-US" altLang="zh-TW" dirty="0" smtClean="0">
                <a:hlinkClick r:id="rId4"/>
              </a:rPr>
              <a:t>127.0.0.1:8000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Execute example</a:t>
            </a:r>
            <a:endParaRPr lang="zh-TW" altLang="en-US" dirty="0"/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fld id="{78777B90-CCE1-4169-AFEA-8B90FE3A32A5}" type="slidenum">
              <a:rPr lang="en-US" altLang="zh-TW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183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705040" y="1124744"/>
            <a:ext cx="11040000" cy="4680000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3. </a:t>
            </a:r>
            <a:r>
              <a:rPr lang="zh-TW" altLang="en-US" dirty="0" smtClean="0"/>
              <a:t>連線網頁操作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en-US" dirty="0" smtClean="0"/>
              <a:t>使用滑鼠在方框中寫一個阿拉伯數字</a:t>
            </a:r>
            <a:r>
              <a:rPr lang="en-US" altLang="zh-TW" dirty="0" smtClean="0"/>
              <a:t>, </a:t>
            </a:r>
            <a:r>
              <a:rPr lang="zh-TW" altLang="en-US" dirty="0" smtClean="0"/>
              <a:t>然後滑鼠點擊</a:t>
            </a:r>
            <a:r>
              <a:rPr lang="en-US" altLang="zh-TW" dirty="0" smtClean="0"/>
              <a:t>Predict, </a:t>
            </a:r>
            <a:r>
              <a:rPr lang="zh-TW" altLang="en-US" dirty="0" smtClean="0"/>
              <a:t>接下來就會進行辨識並列出</a:t>
            </a:r>
            <a:r>
              <a:rPr lang="en-US" altLang="zh-TW" dirty="0" smtClean="0"/>
              <a:t>TOP 5</a:t>
            </a:r>
            <a:r>
              <a:rPr lang="zh-TW" altLang="en-US" dirty="0" smtClean="0"/>
              <a:t>結果的機率柱狀圖</a:t>
            </a:r>
            <a:r>
              <a:rPr lang="en-US" altLang="zh-TW" dirty="0" smtClean="0"/>
              <a:t>.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</a:t>
            </a:r>
            <a:r>
              <a:rPr lang="zh-TW" altLang="en-US" dirty="0" smtClean="0"/>
              <a:t>如要進行下一輪辨識</a:t>
            </a:r>
            <a:r>
              <a:rPr lang="en-US" altLang="zh-TW" dirty="0" smtClean="0"/>
              <a:t>, </a:t>
            </a:r>
            <a:r>
              <a:rPr lang="zh-TW" altLang="en-US" dirty="0" smtClean="0"/>
              <a:t>滑鼠點擊</a:t>
            </a:r>
            <a:r>
              <a:rPr lang="en-US" altLang="zh-TW" dirty="0" smtClean="0"/>
              <a:t>Clear, </a:t>
            </a:r>
            <a:r>
              <a:rPr lang="zh-TW" altLang="en-US" dirty="0" smtClean="0"/>
              <a:t>再重新操作即可</a:t>
            </a:r>
            <a:r>
              <a:rPr lang="en-US" altLang="zh-TW" dirty="0" smtClean="0"/>
              <a:t>.</a:t>
            </a:r>
            <a:endParaRPr lang="en-US" altLang="zh-TW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Execute example</a:t>
            </a:r>
            <a:endParaRPr lang="zh-TW" altLang="en-US" dirty="0"/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fld id="{78777B90-CCE1-4169-AFEA-8B90FE3A32A5}" type="slidenum">
              <a:rPr lang="en-US" altLang="zh-TW" smtClean="0"/>
              <a:pPr/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2" y="3420310"/>
            <a:ext cx="6367065" cy="3105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6946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3" descr="X:\PPT\sunplusPPT模版\淺版\底圖\末頁\兒童43_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43408"/>
            <a:ext cx="12192000" cy="812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2" descr="X:\PPT\sunplusPPT模版\深版\底圖\logo\sunpluslogo_淺版用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84432" y="260648"/>
            <a:ext cx="12096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首頁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unplusTemplate16-9" id="{CDBA7058-28BA-7940-95E1-4801CAA02D57}" vid="{9DAF7A89-FF85-5C40-9CCC-0C1AB4642F5A}"/>
    </a:ext>
  </a:extLst>
</a:theme>
</file>

<file path=ppt/theme/theme2.xml><?xml version="1.0" encoding="utf-8"?>
<a:theme xmlns:a="http://schemas.openxmlformats.org/drawingml/2006/main" name="2_首頁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unplusTemplate16-9" id="{CDBA7058-28BA-7940-95E1-4801CAA02D57}" vid="{62F8E95E-589B-8A46-8CBB-E6F307E5CBFE}"/>
    </a:ext>
  </a:extLst>
</a:theme>
</file>

<file path=ppt/theme/theme3.xml><?xml version="1.0" encoding="utf-8"?>
<a:theme xmlns:a="http://schemas.openxmlformats.org/drawingml/2006/main" name="2_內頁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unplusTemplate16-9" id="{CDBA7058-28BA-7940-95E1-4801CAA02D57}" vid="{4DAB2B28-D68B-5247-8658-670C9D2C1DFC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2E9A9F919ED1774E96F50CFC6C142F44" ma:contentTypeVersion="1" ma:contentTypeDescription="建立新的文件。" ma:contentTypeScope="" ma:versionID="99e83a829a830524464ea9f90a17b319">
  <xsd:schema xmlns:xsd="http://www.w3.org/2001/XMLSchema" xmlns:xs="http://www.w3.org/2001/XMLSchema" xmlns:p="http://schemas.microsoft.com/office/2006/metadata/properties" xmlns:ns2="9f1b6020-1c0c-4ce1-a947-befa928a6fdc" targetNamespace="http://schemas.microsoft.com/office/2006/metadata/properties" ma:root="true" ma:fieldsID="a29ea228a97c16050243a8bc2b2819fa" ns2:_="">
    <xsd:import namespace="9f1b6020-1c0c-4ce1-a947-befa928a6fd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b6020-1c0c-4ce1-a947-befa928a6fd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文件識別碼值" ma:description="指派給此項目的文件識別碼值。" ma:internalName="_dlc_DocId" ma:readOnly="true">
      <xsd:simpleType>
        <xsd:restriction base="dms:Text"/>
      </xsd:simpleType>
    </xsd:element>
    <xsd:element name="_dlc_DocIdUrl" ma:index="9" nillable="true" ma:displayName="文件識別碼" ma:description="此文件的永久性連結。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持續性識別碼" ma:description="新增時保留識別碼。" ma:hidden="true" ma:internalName="_dlc_DocIdPersistId" ma:readOnly="true">
      <xsd:simpleType>
        <xsd:restriction base="dms:Boolean"/>
      </xsd:simpleType>
    </xsd:element>
    <xsd:element name="SharedWithUsers" ma:index="11" nillable="true" ma:displayName="共用對象: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f1b6020-1c0c-4ce1-a947-befa928a6fdc">AJY357M7ZZV2-1751539547-1734</_dlc_DocId>
    <_dlc_DocIdUrl xmlns="9f1b6020-1c0c-4ce1-a947-befa928a6fdc">
      <Url>http://myfolder.sunplus.com/_layouts/15/DocIdRedir.aspx?ID=AJY357M7ZZV2-1751539547-1734</Url>
      <Description>AJY357M7ZZV2-1751539547-1734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A72C676-EDAB-42F9-9754-5B7C86FF1C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1b6020-1c0c-4ce1-a947-befa928a6f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5A490C-2B45-4081-B64C-038A46326341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9f1b6020-1c0c-4ce1-a947-befa928a6fdc"/>
  </ds:schemaRefs>
</ds:datastoreItem>
</file>

<file path=customXml/itemProps3.xml><?xml version="1.0" encoding="utf-8"?>
<ds:datastoreItem xmlns:ds="http://schemas.openxmlformats.org/officeDocument/2006/customXml" ds:itemID="{99D4107E-C932-4523-A2AC-65B4CE1A26D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AD10ABE-0D35-450A-822F-8E89769A242E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BC9193F0-4DE0-4264-ABCB-3D5791330FB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17447</TotalTime>
  <Words>230</Words>
  <Application>Microsoft Office PowerPoint</Application>
  <PresentationFormat>自訂</PresentationFormat>
  <Paragraphs>44</Paragraphs>
  <Slides>8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8</vt:i4>
      </vt:variant>
    </vt:vector>
  </HeadingPairs>
  <TitlesOfParts>
    <vt:vector size="11" baseType="lpstr">
      <vt:lpstr>1_首頁</vt:lpstr>
      <vt:lpstr>2_首頁</vt:lpstr>
      <vt:lpstr>2_內頁</vt:lpstr>
      <vt:lpstr>ArmNN and TensorFlow base mnist-draw</vt:lpstr>
      <vt:lpstr>Outline</vt:lpstr>
      <vt:lpstr>Download mnist-draw source code, armnn and tensorflow library</vt:lpstr>
      <vt:lpstr>Extract armnn and tensorflow library</vt:lpstr>
      <vt:lpstr>Launch Python server</vt:lpstr>
      <vt:lpstr>Execute example</vt:lpstr>
      <vt:lpstr>Execute example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Imaging IP Survey</dc:title>
  <dc:creator>Henry Lee</dc:creator>
  <cp:lastModifiedBy>Akira Yu 游政雄</cp:lastModifiedBy>
  <cp:revision>76</cp:revision>
  <dcterms:created xsi:type="dcterms:W3CDTF">2020-04-17T01:13:32Z</dcterms:created>
  <dcterms:modified xsi:type="dcterms:W3CDTF">2020-09-14T08:48:56Z</dcterms:modified>
</cp:coreProperties>
</file>