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5" r:id="rId6"/>
    <p:sldMasterId id="2147483898" r:id="rId7"/>
    <p:sldMasterId id="2147483709" r:id="rId8"/>
  </p:sldMasterIdLst>
  <p:notesMasterIdLst>
    <p:notesMasterId r:id="rId33"/>
  </p:notesMasterIdLst>
  <p:handoutMasterIdLst>
    <p:handoutMasterId r:id="rId34"/>
  </p:handoutMasterIdLst>
  <p:sldIdLst>
    <p:sldId id="325" r:id="rId9"/>
    <p:sldId id="443" r:id="rId10"/>
    <p:sldId id="444" r:id="rId11"/>
    <p:sldId id="445" r:id="rId12"/>
    <p:sldId id="446" r:id="rId13"/>
    <p:sldId id="448" r:id="rId14"/>
    <p:sldId id="449" r:id="rId15"/>
    <p:sldId id="447" r:id="rId16"/>
    <p:sldId id="450" r:id="rId17"/>
    <p:sldId id="451" r:id="rId18"/>
    <p:sldId id="452" r:id="rId19"/>
    <p:sldId id="463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4" r:id="rId28"/>
    <p:sldId id="465" r:id="rId29"/>
    <p:sldId id="461" r:id="rId30"/>
    <p:sldId id="460" r:id="rId31"/>
    <p:sldId id="300" r:id="rId32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3987"/>
    <a:srgbClr val="4F81BD"/>
    <a:srgbClr val="5A3030"/>
    <a:srgbClr val="8A0000"/>
    <a:srgbClr val="3A588A"/>
    <a:srgbClr val="DCC5B6"/>
    <a:srgbClr val="C59F85"/>
    <a:srgbClr val="B17E5B"/>
    <a:srgbClr val="916445"/>
    <a:srgbClr val="75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89524" autoAdjust="0"/>
  </p:normalViewPr>
  <p:slideViewPr>
    <p:cSldViewPr>
      <p:cViewPr varScale="1">
        <p:scale>
          <a:sx n="103" d="100"/>
          <a:sy n="103" d="100"/>
        </p:scale>
        <p:origin x="-96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88"/>
    </p:cViewPr>
  </p:sorterViewPr>
  <p:notesViewPr>
    <p:cSldViewPr>
      <p:cViewPr varScale="1">
        <p:scale>
          <a:sx n="131" d="100"/>
          <a:sy n="131" d="100"/>
        </p:scale>
        <p:origin x="48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AE6AFD-173C-4BC4-AC31-C025AA47D68E}" type="datetimeFigureOut">
              <a:rPr lang="zh-TW" altLang="en-US"/>
              <a:pPr>
                <a:defRPr/>
              </a:pPr>
              <a:t>2020/8/13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26990F-3D69-4E26-AD0C-BEEAF708F97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71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97C181-471E-46D7-B7E0-A3BB8F97D79D}" type="datetimeFigureOut">
              <a:rPr lang="zh-TW" altLang="en-US"/>
              <a:pPr>
                <a:defRPr/>
              </a:pPr>
              <a:t>2020/8/13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18D087-E9B2-4E3F-B381-A75B8074DB5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863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7EC0A0-B7D2-4AA5-935E-264D3A121E9A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zh-TW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字方塊 9"/>
          <p:cNvSpPr txBox="1">
            <a:spLocks noChangeArrowheads="1"/>
          </p:cNvSpPr>
          <p:nvPr userDrawn="1"/>
        </p:nvSpPr>
        <p:spPr bwMode="auto">
          <a:xfrm>
            <a:off x="5520267" y="4583113"/>
            <a:ext cx="496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Proprietary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and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Confidential.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/>
            </a:r>
            <a:br>
              <a:rPr lang="en-US" altLang="zh-TW">
                <a:solidFill>
                  <a:srgbClr val="7F7F7F"/>
                </a:solidFill>
                <a:latin typeface="Calibri" pitchFamily="34" charset="0"/>
              </a:rPr>
            </a:b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Do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not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distribute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without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CN">
                <a:solidFill>
                  <a:srgbClr val="7F7F7F"/>
                </a:solidFill>
                <a:latin typeface="Calibri" pitchFamily="34" charset="0"/>
                <a:ea typeface="宋体" pitchFamily="2" charset="-122"/>
              </a:rPr>
              <a:t>written a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pproval</a:t>
            </a:r>
            <a:endParaRPr lang="zh-TW" altLang="en-US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5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69BF-3288-49E9-902A-8827E8B0C769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主標+副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584" y="2564905"/>
            <a:ext cx="79202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75787" y="4149080"/>
            <a:ext cx="7152852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6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6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1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06A8-1EF3-409B-9982-7AE4719B436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5C5E-1022-408A-B7D4-3F88B1B6475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0A00-7A89-4DB5-988D-2182324531E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副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19403" y="193611"/>
            <a:ext cx="11280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10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719403" y="813168"/>
            <a:ext cx="11280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2000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  <a:ea typeface="新細明體"/>
              </a:defRPr>
            </a:lvl1pPr>
          </a:lstStyle>
          <a:p>
            <a:pPr>
              <a:defRPr/>
            </a:pPr>
            <a:fld id="{8612C85A-B59F-4A59-9280-0740308BF54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19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512F-DD8F-4B5C-83B8-852975E23B8F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DE93-7B19-4D4A-9A78-BA24BE7BF75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221369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 userDrawn="1"/>
        </p:nvGrpSpPr>
        <p:grpSpPr>
          <a:xfrm>
            <a:off x="9408368" y="349009"/>
            <a:ext cx="2505819" cy="1295616"/>
            <a:chOff x="9408368" y="349009"/>
            <a:chExt cx="2505819" cy="1295616"/>
          </a:xfrm>
        </p:grpSpPr>
        <p:sp>
          <p:nvSpPr>
            <p:cNvPr id="10" name="矩形 9"/>
            <p:cNvSpPr/>
            <p:nvPr userDrawn="1"/>
          </p:nvSpPr>
          <p:spPr>
            <a:xfrm>
              <a:off x="10344472" y="349009"/>
              <a:ext cx="1569715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9408368" y="780881"/>
              <a:ext cx="1785739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2" descr="X:\PPT\sunplusPPT模版\深版\底圖\logo\sunpluslogo_淺版用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72" y="392629"/>
              <a:ext cx="128168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902" r:id="rId4"/>
    <p:sldLayoutId id="2147483878" r:id="rId5"/>
    <p:sldLayoutId id="21474838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610297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87A9947-BCCD-E946-BB48-6910BEB9EBC7}"/>
              </a:ext>
            </a:extLst>
          </p:cNvPr>
          <p:cNvSpPr/>
          <p:nvPr userDrawn="1"/>
        </p:nvSpPr>
        <p:spPr>
          <a:xfrm rot="19618190">
            <a:off x="1520581" y="2866634"/>
            <a:ext cx="10328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Discussion</a:t>
            </a:r>
            <a:r>
              <a:rPr lang="zh-TW" altLang="en-US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Only!</a:t>
            </a:r>
            <a:endParaRPr lang="zh-TW" alt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381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PT\定案\final\內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134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接點 14"/>
          <p:cNvCxnSpPr>
            <a:stCxn id="2054" idx="3"/>
            <a:endCxn id="13" idx="1"/>
          </p:cNvCxnSpPr>
          <p:nvPr/>
        </p:nvCxnSpPr>
        <p:spPr>
          <a:xfrm>
            <a:off x="3216143" y="6627020"/>
            <a:ext cx="8424473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16"/>
          <p:cNvSpPr>
            <a:spLocks noChangeArrowheads="1"/>
          </p:cNvSpPr>
          <p:nvPr userDrawn="1"/>
        </p:nvSpPr>
        <p:spPr bwMode="auto">
          <a:xfrm>
            <a:off x="335360" y="6480176"/>
            <a:ext cx="288078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 dirty="0">
                <a:solidFill>
                  <a:srgbClr val="A0A0A0"/>
                </a:solidFill>
                <a:cs typeface="Arial" pitchFamily="34" charset="0"/>
              </a:rPr>
              <a:t>SUNPLUS Proprietary &amp; Confidential </a:t>
            </a:r>
            <a:endParaRPr kumimoji="1" lang="en-US" altLang="zh-CN" sz="1200" b="1" dirty="0">
              <a:solidFill>
                <a:srgbClr val="A0A0A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40616" y="6446838"/>
            <a:ext cx="48048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TW" altLang="en-US" sz="1000" baseline="0">
                <a:solidFill>
                  <a:srgbClr val="A0A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037617-8F11-4717-A630-681F79124914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71" r:id="rId2"/>
    <p:sldLayoutId id="2147483872" r:id="rId3"/>
    <p:sldLayoutId id="2147483873" r:id="rId4"/>
    <p:sldLayoutId id="21474838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nplus-tibbo.atlassian.net/wiki/spaces/doc/pages/461045886/How+to+build+and+install+SP7021+Linux+image+to+run+Raspbian+on+SD+car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00488" y="2542729"/>
            <a:ext cx="6426200" cy="10772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dirty="0" err="1"/>
              <a:t>FaceTracking</a:t>
            </a:r>
            <a:r>
              <a:rPr lang="en-US" altLang="zh-CN" sz="3200" dirty="0"/>
              <a:t> </a:t>
            </a:r>
            <a:r>
              <a:rPr lang="en-US" altLang="zh-CN" sz="3200" dirty="0" err="1"/>
              <a:t>WebCam</a:t>
            </a:r>
            <a:r>
              <a:rPr lang="en-US" altLang="zh-CN" sz="3200" dirty="0"/>
              <a:t> example on SP7021</a:t>
            </a:r>
            <a:endParaRPr lang="zh-TW" altLang="en-US" sz="3200" dirty="0"/>
          </a:p>
        </p:txBody>
      </p:sp>
      <p:sp>
        <p:nvSpPr>
          <p:cNvPr id="20483" name="副標題 4"/>
          <p:cNvSpPr>
            <a:spLocks noGrp="1"/>
          </p:cNvSpPr>
          <p:nvPr>
            <p:ph type="subTitle" idx="1"/>
          </p:nvPr>
        </p:nvSpPr>
        <p:spPr bwMode="auto">
          <a:xfrm>
            <a:off x="4295800" y="3556764"/>
            <a:ext cx="7896200" cy="4001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173664" y="4140201"/>
            <a:ext cx="5153025" cy="366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kern="0" dirty="0">
                <a:solidFill>
                  <a:srgbClr val="FFFFFF"/>
                </a:solidFill>
              </a:rPr>
              <a:t>Smart Computing Program </a:t>
            </a:r>
            <a:r>
              <a:rPr lang="en-US" altLang="zh-TW" kern="0" dirty="0" smtClean="0">
                <a:solidFill>
                  <a:srgbClr val="FFFFFF"/>
                </a:solidFill>
              </a:rPr>
              <a:t>2020/8/26</a:t>
            </a:r>
            <a:endParaRPr lang="en-US" altLang="zh-TW" b="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5085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確認</a:t>
            </a:r>
            <a:r>
              <a:rPr lang="en-US" altLang="zh-TW" dirty="0" err="1"/>
              <a:t>pwm</a:t>
            </a:r>
            <a:r>
              <a:rPr lang="en-US" altLang="zh-TW" dirty="0"/>
              <a:t> driver</a:t>
            </a:r>
            <a:r>
              <a:rPr lang="zh-TW" altLang="en-US" dirty="0"/>
              <a:t>有無正確掛上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/>
              <a:t>cd /sys/class/</a:t>
            </a:r>
            <a:r>
              <a:rPr lang="en-US" altLang="zh-TW" sz="1600" i="1" dirty="0" err="1"/>
              <a:t>pwm</a:t>
            </a:r>
            <a:endParaRPr lang="en-US" altLang="zh-TW" sz="1600" i="1" dirty="0"/>
          </a:p>
          <a:p>
            <a:pPr marL="0" indent="0">
              <a:buNone/>
            </a:pPr>
            <a:r>
              <a:rPr lang="en-US" altLang="zh-TW" sz="1600" i="1" dirty="0"/>
              <a:t>     ls</a:t>
            </a:r>
          </a:p>
          <a:p>
            <a:pPr marL="0" indent="0">
              <a:buNone/>
            </a:pPr>
            <a:r>
              <a:rPr lang="en-US" altLang="zh-TW" b="1" i="1" dirty="0"/>
              <a:t>     </a:t>
            </a:r>
            <a:r>
              <a:rPr lang="zh-TW" altLang="en-US" dirty="0"/>
              <a:t>如果有看到</a:t>
            </a:r>
            <a:r>
              <a:rPr lang="en-US" altLang="zh-TW" dirty="0">
                <a:solidFill>
                  <a:srgbClr val="FF0000"/>
                </a:solidFill>
              </a:rPr>
              <a:t>pwmchip0</a:t>
            </a:r>
            <a:r>
              <a:rPr lang="zh-TW" altLang="en-US" dirty="0"/>
              <a:t>這個</a:t>
            </a:r>
            <a:r>
              <a:rPr lang="en-US" altLang="zh-TW" dirty="0"/>
              <a:t>link, </a:t>
            </a:r>
            <a:r>
              <a:rPr lang="zh-TW" altLang="en-US" dirty="0"/>
              <a:t>就表示</a:t>
            </a:r>
            <a:r>
              <a:rPr lang="en-US" altLang="zh-TW" dirty="0"/>
              <a:t>driver</a:t>
            </a:r>
            <a:r>
              <a:rPr lang="zh-TW" altLang="en-US" dirty="0"/>
              <a:t>有掛上</a:t>
            </a:r>
            <a:r>
              <a:rPr lang="en-US" altLang="zh-TW" dirty="0"/>
              <a:t>.</a:t>
            </a:r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使用</a:t>
            </a:r>
            <a:r>
              <a:rPr lang="en-US" altLang="zh-TW" dirty="0"/>
              <a:t>command</a:t>
            </a:r>
            <a:r>
              <a:rPr lang="zh-TW" altLang="en-US" dirty="0"/>
              <a:t>掛上</a:t>
            </a:r>
            <a:r>
              <a:rPr lang="en-US" altLang="zh-TW" dirty="0"/>
              <a:t>pwm0</a:t>
            </a:r>
            <a:r>
              <a:rPr lang="zh-TW" altLang="en-US" dirty="0"/>
              <a:t>的</a:t>
            </a:r>
            <a:r>
              <a:rPr lang="en-US" altLang="zh-TW" dirty="0"/>
              <a:t>device node</a:t>
            </a:r>
            <a:r>
              <a:rPr lang="zh-TW" altLang="en-US" dirty="0"/>
              <a:t>並設定開啟使用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/>
              <a:t>cd /sys/class/</a:t>
            </a:r>
            <a:r>
              <a:rPr lang="en-US" altLang="zh-TW" sz="1600" i="1" dirty="0" err="1"/>
              <a:t>pwm</a:t>
            </a:r>
            <a:r>
              <a:rPr lang="en-US" altLang="zh-TW" sz="1600" i="1" dirty="0"/>
              <a:t>/pwmchip0</a:t>
            </a:r>
          </a:p>
          <a:p>
            <a:pPr marL="0" indent="0">
              <a:buNone/>
            </a:pPr>
            <a:r>
              <a:rPr lang="en-US" altLang="zh-TW" sz="1600" i="1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i="1" dirty="0"/>
              <a:t> </a:t>
            </a:r>
            <a:r>
              <a:rPr lang="en-US" altLang="zh-TW" sz="1600" i="1" dirty="0" err="1"/>
              <a:t>chmod</a:t>
            </a:r>
            <a:r>
              <a:rPr lang="en-US" altLang="zh-TW" sz="1600" i="1" dirty="0"/>
              <a:t> 777 export</a:t>
            </a:r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dirty="0"/>
              <a:t> </a:t>
            </a:r>
            <a:r>
              <a:rPr lang="en-US" altLang="zh-TW" sz="1600" i="1" dirty="0"/>
              <a:t>echo 0 &gt; </a:t>
            </a:r>
            <a:r>
              <a:rPr lang="en-US" altLang="zh-TW" sz="1600" i="1" dirty="0" smtClean="0"/>
              <a:t>export                       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開啟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pwm0 device node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/>
              <a:t>cd pwm0</a:t>
            </a:r>
          </a:p>
          <a:p>
            <a:pPr marL="0" indent="0">
              <a:buNone/>
            </a:pPr>
            <a:r>
              <a:rPr lang="en-US" altLang="zh-TW" sz="1600" i="1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i="1" dirty="0"/>
              <a:t> </a:t>
            </a:r>
            <a:r>
              <a:rPr lang="en-US" altLang="zh-TW" sz="1600" i="1" dirty="0" err="1"/>
              <a:t>chmod</a:t>
            </a:r>
            <a:r>
              <a:rPr lang="en-US" altLang="zh-TW" sz="1600" i="1" dirty="0"/>
              <a:t> 777 period</a:t>
            </a:r>
          </a:p>
          <a:p>
            <a:pPr marL="0" indent="0">
              <a:buNone/>
            </a:pPr>
            <a:r>
              <a:rPr lang="en-US" altLang="zh-TW" sz="1600" i="1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i="1" dirty="0"/>
              <a:t> </a:t>
            </a:r>
            <a:r>
              <a:rPr lang="en-US" altLang="zh-TW" sz="1600" i="1" dirty="0" err="1"/>
              <a:t>chmod</a:t>
            </a:r>
            <a:r>
              <a:rPr lang="en-US" altLang="zh-TW" sz="1600" i="1" dirty="0"/>
              <a:t> 777 </a:t>
            </a:r>
            <a:r>
              <a:rPr lang="en-US" altLang="zh-TW" sz="1600" i="1" dirty="0" err="1">
                <a:sym typeface="Wingdings" panose="05000000000000000000" pitchFamily="2" charset="2"/>
              </a:rPr>
              <a:t>duty_cycle</a:t>
            </a:r>
            <a:endParaRPr lang="en-US" altLang="zh-TW" sz="16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600" i="1" dirty="0">
                <a:sym typeface="Wingdings" panose="05000000000000000000" pitchFamily="2" charset="2"/>
              </a:rPr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i="1" dirty="0"/>
              <a:t> </a:t>
            </a:r>
            <a:r>
              <a:rPr lang="en-US" altLang="zh-TW" sz="1600" i="1" dirty="0" err="1"/>
              <a:t>chmod</a:t>
            </a:r>
            <a:r>
              <a:rPr lang="en-US" altLang="zh-TW" sz="1600" i="1" dirty="0"/>
              <a:t> 777 </a:t>
            </a:r>
            <a:r>
              <a:rPr lang="en-US" altLang="zh-TW" sz="1600" i="1" dirty="0">
                <a:sym typeface="Wingdings" panose="05000000000000000000" pitchFamily="2" charset="2"/>
              </a:rPr>
              <a:t>enable</a:t>
            </a:r>
            <a:endParaRPr lang="en-US" altLang="zh-TW" sz="1600" i="1" dirty="0"/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dirty="0"/>
              <a:t> </a:t>
            </a:r>
            <a:r>
              <a:rPr lang="en-US" altLang="zh-TW" sz="1600" i="1" dirty="0"/>
              <a:t>echo 3030000 &gt; period</a:t>
            </a:r>
            <a:r>
              <a:rPr lang="en-US" altLang="zh-TW" sz="1600" dirty="0"/>
              <a:t>            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pwm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 frequency ~= 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330Hz   (1000000000 / 3030000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endParaRPr lang="en-US" altLang="zh-TW" sz="16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600" dirty="0">
                <a:sym typeface="Wingdings" panose="05000000000000000000" pitchFamily="2" charset="2"/>
              </a:rPr>
              <a:t>     </a:t>
            </a:r>
            <a:r>
              <a:rPr lang="en-US" altLang="zh-TW" sz="1600" i="1" dirty="0" err="1">
                <a:sym typeface="Wingdings" panose="05000000000000000000" pitchFamily="2" charset="2"/>
              </a:rPr>
              <a:t>sudo</a:t>
            </a:r>
            <a:r>
              <a:rPr lang="en-US" altLang="zh-TW" sz="1600" dirty="0">
                <a:sym typeface="Wingdings" panose="05000000000000000000" pitchFamily="2" charset="2"/>
              </a:rPr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echo 1500000 &gt; </a:t>
            </a:r>
            <a:r>
              <a:rPr lang="en-US" altLang="zh-TW" sz="1600" i="1" dirty="0" err="1">
                <a:sym typeface="Wingdings" panose="05000000000000000000" pitchFamily="2" charset="2"/>
              </a:rPr>
              <a:t>duty_cycle</a:t>
            </a:r>
            <a:r>
              <a:rPr lang="en-US" altLang="zh-TW" sz="1600" dirty="0">
                <a:sym typeface="Wingdings" panose="05000000000000000000" pitchFamily="2" charset="2"/>
              </a:rPr>
              <a:t>     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pwm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 pulse period = 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1500us  (1500000 / 1000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endParaRPr lang="en-US" altLang="zh-TW" sz="16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dirty="0"/>
              <a:t> </a:t>
            </a:r>
            <a:r>
              <a:rPr lang="en-US" altLang="zh-TW" sz="1600" i="1" dirty="0"/>
              <a:t>echo 1 &gt; enable</a:t>
            </a:r>
            <a:r>
              <a:rPr lang="en-US" altLang="zh-TW" sz="1600" dirty="0"/>
              <a:t>                       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enable pwm0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PWM test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/>
              <a:t>3. </a:t>
            </a:r>
            <a:r>
              <a:rPr lang="zh-TW" altLang="en-US" sz="2000" dirty="0"/>
              <a:t>使用</a:t>
            </a:r>
            <a:r>
              <a:rPr lang="en-US" altLang="zh-TW" sz="2000" dirty="0"/>
              <a:t>command</a:t>
            </a:r>
            <a:r>
              <a:rPr lang="zh-TW" altLang="en-US" sz="2000" dirty="0"/>
              <a:t>掛上</a:t>
            </a:r>
            <a:r>
              <a:rPr lang="en-US" altLang="zh-TW" sz="2000" dirty="0"/>
              <a:t>pwm1</a:t>
            </a:r>
            <a:r>
              <a:rPr lang="zh-TW" altLang="en-US" sz="2000" dirty="0"/>
              <a:t>的</a:t>
            </a:r>
            <a:r>
              <a:rPr lang="en-US" altLang="zh-TW" sz="2000" dirty="0"/>
              <a:t>device node</a:t>
            </a:r>
            <a:r>
              <a:rPr lang="zh-TW" altLang="en-US" sz="2000" dirty="0"/>
              <a:t>並設定開啟使用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1500" dirty="0"/>
              <a:t>     </a:t>
            </a:r>
            <a:r>
              <a:rPr lang="en-US" altLang="zh-TW" sz="1500" i="1" dirty="0"/>
              <a:t>cd /sys/class/</a:t>
            </a:r>
            <a:r>
              <a:rPr lang="en-US" altLang="zh-TW" sz="1500" i="1" dirty="0" err="1"/>
              <a:t>pwm</a:t>
            </a:r>
            <a:r>
              <a:rPr lang="en-US" altLang="zh-TW" sz="1500" i="1" dirty="0"/>
              <a:t>/pwmchip0</a:t>
            </a:r>
          </a:p>
          <a:p>
            <a:pPr marL="0" indent="0">
              <a:buNone/>
            </a:pPr>
            <a:r>
              <a:rPr lang="en-US" altLang="zh-TW" sz="1500" i="1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dirty="0"/>
              <a:t> </a:t>
            </a:r>
            <a:r>
              <a:rPr lang="en-US" altLang="zh-TW" sz="1500" i="1" dirty="0"/>
              <a:t>echo 1 &gt; </a:t>
            </a:r>
            <a:r>
              <a:rPr lang="en-US" altLang="zh-TW" sz="1500" i="1" dirty="0" smtClean="0"/>
              <a:t>export                       </a:t>
            </a:r>
            <a:r>
              <a:rPr lang="en-US" altLang="zh-TW" sz="14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1400" dirty="0">
                <a:solidFill>
                  <a:srgbClr val="0070C0"/>
                </a:solidFill>
                <a:sym typeface="Wingdings" panose="05000000000000000000" pitchFamily="2" charset="2"/>
              </a:rPr>
              <a:t>開啟</a:t>
            </a:r>
            <a:r>
              <a:rPr lang="en-US" altLang="zh-TW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pwm1 </a:t>
            </a:r>
            <a:r>
              <a:rPr lang="en-US" altLang="zh-TW" sz="1400" dirty="0">
                <a:solidFill>
                  <a:srgbClr val="0070C0"/>
                </a:solidFill>
                <a:sym typeface="Wingdings" panose="05000000000000000000" pitchFamily="2" charset="2"/>
              </a:rPr>
              <a:t>device </a:t>
            </a:r>
            <a:r>
              <a:rPr lang="en-US" altLang="zh-TW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node</a:t>
            </a:r>
            <a:endParaRPr lang="en-US" altLang="zh-TW" sz="1500" i="1" dirty="0"/>
          </a:p>
          <a:p>
            <a:pPr marL="0" indent="0">
              <a:buNone/>
            </a:pPr>
            <a:r>
              <a:rPr lang="en-US" altLang="zh-TW" sz="1500" dirty="0"/>
              <a:t>     </a:t>
            </a:r>
            <a:r>
              <a:rPr lang="en-US" altLang="zh-TW" sz="1500" i="1" dirty="0"/>
              <a:t>cd pwm1</a:t>
            </a:r>
          </a:p>
          <a:p>
            <a:pPr marL="0" indent="0">
              <a:buNone/>
            </a:pPr>
            <a:r>
              <a:rPr lang="en-US" altLang="zh-TW" sz="1500" i="1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i="1" dirty="0"/>
              <a:t> </a:t>
            </a:r>
            <a:r>
              <a:rPr lang="en-US" altLang="zh-TW" sz="1500" i="1" dirty="0" err="1"/>
              <a:t>chmod</a:t>
            </a:r>
            <a:r>
              <a:rPr lang="en-US" altLang="zh-TW" sz="1500" i="1" dirty="0"/>
              <a:t> 777 period</a:t>
            </a:r>
          </a:p>
          <a:p>
            <a:pPr marL="0" indent="0">
              <a:buNone/>
            </a:pPr>
            <a:r>
              <a:rPr lang="en-US" altLang="zh-TW" sz="1500" i="1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i="1" dirty="0"/>
              <a:t> </a:t>
            </a:r>
            <a:r>
              <a:rPr lang="en-US" altLang="zh-TW" sz="1500" i="1" dirty="0" err="1"/>
              <a:t>chmod</a:t>
            </a:r>
            <a:r>
              <a:rPr lang="en-US" altLang="zh-TW" sz="1500" i="1" dirty="0"/>
              <a:t> 777 </a:t>
            </a:r>
            <a:r>
              <a:rPr lang="en-US" altLang="zh-TW" sz="1500" i="1" dirty="0" err="1">
                <a:sym typeface="Wingdings" panose="05000000000000000000" pitchFamily="2" charset="2"/>
              </a:rPr>
              <a:t>duty_cycle</a:t>
            </a:r>
            <a:endParaRPr lang="en-US" altLang="zh-TW" sz="15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500" i="1" dirty="0">
                <a:sym typeface="Wingdings" panose="05000000000000000000" pitchFamily="2" charset="2"/>
              </a:rPr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i="1" dirty="0"/>
              <a:t> </a:t>
            </a:r>
            <a:r>
              <a:rPr lang="en-US" altLang="zh-TW" sz="1500" i="1" dirty="0" err="1"/>
              <a:t>chmod</a:t>
            </a:r>
            <a:r>
              <a:rPr lang="en-US" altLang="zh-TW" sz="1500" i="1" dirty="0"/>
              <a:t> 777 </a:t>
            </a:r>
            <a:r>
              <a:rPr lang="en-US" altLang="zh-TW" sz="1500" i="1" dirty="0">
                <a:sym typeface="Wingdings" panose="05000000000000000000" pitchFamily="2" charset="2"/>
              </a:rPr>
              <a:t>enable</a:t>
            </a:r>
            <a:endParaRPr lang="en-US" altLang="zh-TW" sz="1500" i="1" dirty="0"/>
          </a:p>
          <a:p>
            <a:pPr marL="0" indent="0">
              <a:buNone/>
            </a:pPr>
            <a:r>
              <a:rPr lang="en-US" altLang="zh-TW" sz="1500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dirty="0"/>
              <a:t> </a:t>
            </a:r>
            <a:r>
              <a:rPr lang="en-US" altLang="zh-TW" sz="1500" i="1" dirty="0"/>
              <a:t>echo 3030000 &gt; period</a:t>
            </a:r>
            <a:r>
              <a:rPr lang="en-US" altLang="zh-TW" sz="1500" dirty="0"/>
              <a:t>            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500" dirty="0" err="1">
                <a:solidFill>
                  <a:srgbClr val="0070C0"/>
                </a:solidFill>
                <a:sym typeface="Wingdings" panose="05000000000000000000" pitchFamily="2" charset="2"/>
              </a:rPr>
              <a:t>pwm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 frequency ~= </a:t>
            </a:r>
            <a:r>
              <a:rPr lang="en-US" altLang="zh-TW" sz="1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330Hz   (1000000000 / 3030000)</a:t>
            </a:r>
            <a:endParaRPr lang="en-US" altLang="zh-TW" sz="15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500" dirty="0">
                <a:sym typeface="Wingdings" panose="05000000000000000000" pitchFamily="2" charset="2"/>
              </a:rPr>
              <a:t>     </a:t>
            </a:r>
            <a:r>
              <a:rPr lang="en-US" altLang="zh-TW" sz="1500" i="1" dirty="0" err="1">
                <a:sym typeface="Wingdings" panose="05000000000000000000" pitchFamily="2" charset="2"/>
              </a:rPr>
              <a:t>sudo</a:t>
            </a:r>
            <a:r>
              <a:rPr lang="en-US" altLang="zh-TW" sz="1500" dirty="0">
                <a:sym typeface="Wingdings" panose="05000000000000000000" pitchFamily="2" charset="2"/>
              </a:rPr>
              <a:t> </a:t>
            </a:r>
            <a:r>
              <a:rPr lang="en-US" altLang="zh-TW" sz="1500" i="1" dirty="0">
                <a:sym typeface="Wingdings" panose="05000000000000000000" pitchFamily="2" charset="2"/>
              </a:rPr>
              <a:t>echo 1500000 &gt; </a:t>
            </a:r>
            <a:r>
              <a:rPr lang="en-US" altLang="zh-TW" sz="1500" i="1" dirty="0" err="1">
                <a:sym typeface="Wingdings" panose="05000000000000000000" pitchFamily="2" charset="2"/>
              </a:rPr>
              <a:t>duty_cycle</a:t>
            </a:r>
            <a:r>
              <a:rPr lang="en-US" altLang="zh-TW" sz="1500" dirty="0">
                <a:sym typeface="Wingdings" panose="05000000000000000000" pitchFamily="2" charset="2"/>
              </a:rPr>
              <a:t>     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500" dirty="0" err="1">
                <a:solidFill>
                  <a:srgbClr val="0070C0"/>
                </a:solidFill>
                <a:sym typeface="Wingdings" panose="05000000000000000000" pitchFamily="2" charset="2"/>
              </a:rPr>
              <a:t>pwm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 pulse period = </a:t>
            </a:r>
            <a:r>
              <a:rPr lang="en-US" altLang="zh-TW" sz="1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1500us  (1500000 / 1000)</a:t>
            </a:r>
            <a:endParaRPr lang="en-US" altLang="zh-TW" sz="15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500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dirty="0"/>
              <a:t> </a:t>
            </a:r>
            <a:r>
              <a:rPr lang="en-US" altLang="zh-TW" sz="1500" i="1" dirty="0"/>
              <a:t>echo 1 &gt; enable</a:t>
            </a:r>
            <a:r>
              <a:rPr lang="en-US" altLang="zh-TW" sz="1500" dirty="0"/>
              <a:t>                       </a:t>
            </a:r>
            <a:r>
              <a:rPr lang="en-US" altLang="zh-TW" sz="1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enable pwm1</a:t>
            </a:r>
            <a:endParaRPr lang="en-US" altLang="zh-TW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PWM test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980728"/>
            <a:ext cx="110400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4. </a:t>
            </a:r>
            <a:r>
              <a:rPr lang="zh-TW" altLang="en-US" sz="2000" dirty="0"/>
              <a:t>掛載完</a:t>
            </a:r>
            <a:r>
              <a:rPr lang="zh-TW" altLang="en-US" sz="2000" dirty="0" smtClean="0"/>
              <a:t>後</a:t>
            </a:r>
            <a:r>
              <a:rPr lang="en-US" altLang="zh-TW" sz="2000" dirty="0" err="1" smtClean="0"/>
              <a:t>pwm</a:t>
            </a:r>
            <a:r>
              <a:rPr lang="en-US" altLang="zh-TW" sz="2000" dirty="0" smtClean="0"/>
              <a:t> device node </a:t>
            </a:r>
            <a:r>
              <a:rPr lang="zh-TW" altLang="en-US" sz="2000" dirty="0" smtClean="0"/>
              <a:t>後的檔案狀況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5. PWM </a:t>
            </a:r>
            <a:r>
              <a:rPr lang="zh-TW" altLang="en-US" sz="2000" dirty="0" smtClean="0"/>
              <a:t>訊號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PWM test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556792"/>
            <a:ext cx="4896544" cy="12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556792"/>
            <a:ext cx="4681909" cy="13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3266982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</a:t>
            </a:r>
            <a:r>
              <a:rPr lang="zh-TW" altLang="en-US" dirty="0"/>
              <a:t>參考底下網頁的操作說明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sz="1200" dirty="0">
                <a:hlinkClick r:id="rId3"/>
              </a:rPr>
              <a:t>https://sunplus-tibbo.atlassian.net/wiki/spaces/doc/pages/461045886/How+to+build+and+install+SP7021+Linux+image+to+run+Raspbian+on+SD+card</a:t>
            </a:r>
            <a:endParaRPr lang="en-US" altLang="zh-TW" sz="1200" dirty="0"/>
          </a:p>
          <a:p>
            <a:pPr marL="0" indent="0"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或是從</a:t>
            </a:r>
            <a:r>
              <a:rPr lang="en-US" altLang="zh-TW" dirty="0" err="1" smtClean="0"/>
              <a:t>github</a:t>
            </a:r>
            <a:r>
              <a:rPr lang="zh-TW" altLang="en-US" dirty="0" smtClean="0"/>
              <a:t>下載開機檔</a:t>
            </a:r>
            <a:r>
              <a:rPr lang="en-US" altLang="zh-TW" dirty="0" smtClean="0"/>
              <a:t>, </a:t>
            </a:r>
            <a:r>
              <a:rPr lang="zh-TW" altLang="en-US" dirty="0" smtClean="0"/>
              <a:t>再將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個開機檔拷貝進</a:t>
            </a:r>
            <a:r>
              <a:rPr lang="en-US" altLang="zh-TW" dirty="0" smtClean="0"/>
              <a:t>RPI_OS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SD</a:t>
            </a:r>
            <a:r>
              <a:rPr lang="zh-TW" altLang="en-US" dirty="0" smtClean="0"/>
              <a:t>卡的</a:t>
            </a:r>
            <a:r>
              <a:rPr lang="en-US" altLang="zh-TW" dirty="0" smtClean="0"/>
              <a:t>boot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partition</a:t>
            </a:r>
            <a:r>
              <a:rPr lang="zh-TW" altLang="en-US" dirty="0" smtClean="0"/>
              <a:t>的根目錄下</a:t>
            </a:r>
            <a:r>
              <a:rPr lang="en-US" altLang="zh-TW" dirty="0" smtClean="0"/>
              <a:t> (</a:t>
            </a:r>
            <a:r>
              <a:rPr lang="zh-TW" altLang="en-US" dirty="0" smtClean="0"/>
              <a:t>只拷貝檔案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不要把下載下來的目錄連檔案一起拷貝</a:t>
            </a:r>
            <a:r>
              <a:rPr lang="en-US" altLang="zh-TW" dirty="0" smtClean="0"/>
              <a:t>).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i="1" dirty="0" err="1"/>
              <a:t>git</a:t>
            </a:r>
            <a:r>
              <a:rPr lang="en-US" altLang="zh-TW" i="1" dirty="0"/>
              <a:t> clone https://</a:t>
            </a:r>
            <a:r>
              <a:rPr lang="en-US" altLang="zh-TW" i="1" dirty="0" smtClean="0"/>
              <a:t>github.com/HugoYu33/SP7021-SD-boot-pwm.git</a:t>
            </a:r>
            <a:endParaRPr lang="en-US" altLang="zh-TW" i="1" dirty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Compile </a:t>
            </a:r>
            <a:r>
              <a:rPr lang="en-US" altLang="zh-CN" dirty="0"/>
              <a:t>source code for SD card boot and copy the files for booting from </a:t>
            </a:r>
            <a:r>
              <a:rPr lang="en-US" altLang="zh-CN" dirty="0" err="1"/>
              <a:t>rpi-os</a:t>
            </a:r>
            <a:r>
              <a:rPr lang="en-US" altLang="zh-CN" dirty="0"/>
              <a:t>.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077072"/>
            <a:ext cx="1944216" cy="231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7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使用先前置做好的</a:t>
            </a:r>
            <a:r>
              <a:rPr lang="en-US" altLang="zh-TW" dirty="0"/>
              <a:t>RPI_OS SD</a:t>
            </a:r>
            <a:r>
              <a:rPr lang="zh-TW" altLang="en-US" dirty="0"/>
              <a:t>卡開機進入</a:t>
            </a:r>
            <a:r>
              <a:rPr lang="en-US" altLang="zh-TW" dirty="0"/>
              <a:t>RPI_OS</a:t>
            </a:r>
            <a:r>
              <a:rPr lang="zh-TW" altLang="en-US" dirty="0"/>
              <a:t>中</a:t>
            </a:r>
            <a:r>
              <a:rPr lang="en-US" altLang="zh-TW" dirty="0"/>
              <a:t>.</a:t>
            </a:r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安裝執行</a:t>
            </a:r>
            <a:r>
              <a:rPr lang="en-US" altLang="zh-TW" dirty="0"/>
              <a:t>example</a:t>
            </a:r>
            <a:r>
              <a:rPr lang="zh-TW" altLang="en-US" dirty="0"/>
              <a:t>所需要的套件</a:t>
            </a:r>
            <a:r>
              <a:rPr lang="en-US" altLang="zh-TW" dirty="0"/>
              <a:t>: </a:t>
            </a:r>
            <a:r>
              <a:rPr lang="en-US" altLang="zh-TW" dirty="0" err="1" smtClean="0"/>
              <a:t>cmake</a:t>
            </a:r>
            <a:r>
              <a:rPr lang="en-US" altLang="zh-TW" dirty="0"/>
              <a:t>, </a:t>
            </a:r>
            <a:r>
              <a:rPr lang="en-US" altLang="zh-TW" dirty="0" err="1"/>
              <a:t>libopencv</a:t>
            </a:r>
            <a:r>
              <a:rPr lang="en-US" altLang="zh-TW" dirty="0"/>
              <a:t>-dev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sudo</a:t>
            </a:r>
            <a:r>
              <a:rPr lang="en-US" altLang="zh-TW" i="1" dirty="0"/>
              <a:t> apt install </a:t>
            </a:r>
            <a:r>
              <a:rPr lang="en-US" altLang="zh-TW" i="1" dirty="0" err="1"/>
              <a:t>cmake</a:t>
            </a:r>
            <a:r>
              <a:rPr lang="en-US" altLang="zh-TW" i="1" dirty="0"/>
              <a:t> </a:t>
            </a:r>
            <a:r>
              <a:rPr lang="en-US" altLang="zh-TW" i="1" dirty="0" err="1"/>
              <a:t>libopencv</a:t>
            </a:r>
            <a:r>
              <a:rPr lang="en-US" altLang="zh-TW" i="1" dirty="0"/>
              <a:t>-dev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 related components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從</a:t>
            </a:r>
            <a:r>
              <a:rPr lang="en-US" altLang="zh-TW" dirty="0" err="1"/>
              <a:t>git</a:t>
            </a:r>
            <a:r>
              <a:rPr lang="en-US" altLang="zh-TW" dirty="0"/>
              <a:t> hub</a:t>
            </a:r>
            <a:r>
              <a:rPr lang="zh-TW" altLang="en-US" dirty="0"/>
              <a:t>上下載</a:t>
            </a:r>
            <a:r>
              <a:rPr lang="en-US" altLang="zh-TW" dirty="0" err="1"/>
              <a:t>ncnn</a:t>
            </a:r>
            <a:r>
              <a:rPr lang="zh-TW" altLang="en-US" dirty="0"/>
              <a:t>的</a:t>
            </a:r>
            <a:r>
              <a:rPr lang="en-US" altLang="zh-TW" dirty="0"/>
              <a:t>source code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git</a:t>
            </a:r>
            <a:r>
              <a:rPr lang="en-US" altLang="zh-TW" i="1" dirty="0"/>
              <a:t> clone --depth=1 https://github.com/tencent/ncnn.git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下載下來的</a:t>
            </a:r>
            <a:r>
              <a:rPr lang="en-US" altLang="zh-TW" dirty="0"/>
              <a:t>code</a:t>
            </a:r>
            <a:r>
              <a:rPr lang="zh-TW" altLang="en-US" dirty="0"/>
              <a:t>會放在</a:t>
            </a:r>
            <a:r>
              <a:rPr lang="en-US" altLang="zh-TW" dirty="0" err="1"/>
              <a:t>ncnn</a:t>
            </a:r>
            <a:r>
              <a:rPr lang="zh-TW" altLang="en-US" dirty="0"/>
              <a:t>的資料夾中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Download </a:t>
            </a:r>
            <a:r>
              <a:rPr lang="en-US" altLang="zh-TW" dirty="0" err="1"/>
              <a:t>ncnn</a:t>
            </a:r>
            <a:r>
              <a:rPr lang="en-US" altLang="zh-TW" dirty="0"/>
              <a:t> source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65" y="3226296"/>
            <a:ext cx="7000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從</a:t>
            </a:r>
            <a:r>
              <a:rPr lang="en-US" altLang="zh-TW" dirty="0" err="1"/>
              <a:t>git</a:t>
            </a:r>
            <a:r>
              <a:rPr lang="en-US" altLang="zh-TW" dirty="0"/>
              <a:t> hub</a:t>
            </a:r>
            <a:r>
              <a:rPr lang="zh-TW" altLang="en-US" dirty="0"/>
              <a:t>上下載</a:t>
            </a:r>
            <a:r>
              <a:rPr lang="en-US" altLang="zh-TW" dirty="0"/>
              <a:t>example code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git</a:t>
            </a:r>
            <a:r>
              <a:rPr lang="en-US" altLang="zh-TW" i="1" dirty="0"/>
              <a:t> clone https://github.com/HugoYu33/ncnn-face-tracking.git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下載下來的</a:t>
            </a:r>
            <a:r>
              <a:rPr lang="en-US" altLang="zh-TW" dirty="0"/>
              <a:t>code</a:t>
            </a:r>
            <a:r>
              <a:rPr lang="zh-TW" altLang="en-US" dirty="0"/>
              <a:t>會放在</a:t>
            </a:r>
            <a:r>
              <a:rPr lang="en-US" altLang="zh-TW" dirty="0" err="1"/>
              <a:t>ncnn</a:t>
            </a:r>
            <a:r>
              <a:rPr lang="en-US" altLang="zh-TW" dirty="0"/>
              <a:t>-face-tracking</a:t>
            </a:r>
            <a:r>
              <a:rPr lang="zh-TW" altLang="en-US" dirty="0"/>
              <a:t>的資料夾中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將資料夾中的內容拷貝到</a:t>
            </a:r>
            <a:r>
              <a:rPr lang="en-US" altLang="zh-TW" dirty="0" err="1"/>
              <a:t>ncnn</a:t>
            </a:r>
            <a:r>
              <a:rPr lang="en-US" altLang="zh-TW" dirty="0"/>
              <a:t>/example/ </a:t>
            </a:r>
            <a:r>
              <a:rPr lang="zh-TW" altLang="en-US" dirty="0"/>
              <a:t>中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cp</a:t>
            </a:r>
            <a:r>
              <a:rPr lang="en-US" altLang="zh-TW" i="1" dirty="0"/>
              <a:t> -</a:t>
            </a:r>
            <a:r>
              <a:rPr lang="en-US" altLang="zh-TW" i="1" dirty="0" err="1"/>
              <a:t>rf</a:t>
            </a:r>
            <a:r>
              <a:rPr lang="en-US" altLang="zh-TW" i="1" dirty="0"/>
              <a:t> </a:t>
            </a:r>
            <a:r>
              <a:rPr lang="en-US" altLang="zh-TW" i="1" dirty="0" err="1"/>
              <a:t>ncnn</a:t>
            </a:r>
            <a:r>
              <a:rPr lang="en-US" altLang="zh-TW" i="1" dirty="0"/>
              <a:t>-face-tracking/** ~/</a:t>
            </a:r>
            <a:r>
              <a:rPr lang="en-US" altLang="zh-TW" i="1" dirty="0" err="1"/>
              <a:t>ncnn</a:t>
            </a:r>
            <a:r>
              <a:rPr lang="en-US" altLang="zh-TW" i="1" dirty="0"/>
              <a:t>/examples/</a:t>
            </a:r>
            <a:endParaRPr lang="zh-TW" altLang="en-US" i="1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Download the example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068960"/>
            <a:ext cx="7524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515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進入</a:t>
            </a:r>
            <a:r>
              <a:rPr lang="en-US" altLang="zh-TW" dirty="0"/>
              <a:t>~/</a:t>
            </a:r>
            <a:r>
              <a:rPr lang="en-US" altLang="zh-TW" dirty="0" err="1"/>
              <a:t>ncnn</a:t>
            </a:r>
            <a:r>
              <a:rPr lang="en-US" altLang="zh-TW" dirty="0"/>
              <a:t>/example/</a:t>
            </a:r>
            <a:r>
              <a:rPr lang="zh-TW" altLang="en-US" dirty="0"/>
              <a:t>中</a:t>
            </a:r>
            <a:r>
              <a:rPr lang="en-US" altLang="zh-TW" dirty="0"/>
              <a:t>, </a:t>
            </a:r>
            <a:r>
              <a:rPr lang="zh-TW" altLang="en-US" dirty="0"/>
              <a:t>並執行</a:t>
            </a:r>
            <a:r>
              <a:rPr lang="en-US" altLang="zh-TW" dirty="0"/>
              <a:t>build</a:t>
            </a:r>
            <a:r>
              <a:rPr lang="zh-TW" altLang="en-US" dirty="0"/>
              <a:t>開始編繹</a:t>
            </a:r>
            <a:r>
              <a:rPr lang="en-US" altLang="zh-TW" dirty="0"/>
              <a:t>code </a:t>
            </a:r>
          </a:p>
          <a:p>
            <a:pPr marL="0" indent="0">
              <a:buNone/>
            </a:pPr>
            <a:r>
              <a:rPr lang="en-US" altLang="zh-TW" i="1" dirty="0"/>
              <a:t>     cd ~/</a:t>
            </a:r>
            <a:r>
              <a:rPr lang="en-US" altLang="zh-TW" i="1" dirty="0" err="1"/>
              <a:t>ncnn</a:t>
            </a:r>
            <a:r>
              <a:rPr lang="en-US" altLang="zh-TW" i="1" dirty="0"/>
              <a:t>/examples/</a:t>
            </a:r>
          </a:p>
          <a:p>
            <a:pPr marL="0" indent="0">
              <a:buNone/>
            </a:pPr>
            <a:r>
              <a:rPr lang="en-US" altLang="zh-TW" i="1" dirty="0"/>
              <a:t>     </a:t>
            </a:r>
            <a:r>
              <a:rPr lang="en-US" altLang="zh-TW" i="1" dirty="0" err="1"/>
              <a:t>chmod</a:t>
            </a:r>
            <a:r>
              <a:rPr lang="en-US" altLang="zh-TW" i="1" dirty="0"/>
              <a:t> +x build</a:t>
            </a:r>
          </a:p>
          <a:p>
            <a:pPr marL="0" indent="0">
              <a:buNone/>
            </a:pPr>
            <a:r>
              <a:rPr lang="en-US" altLang="zh-TW" i="1" dirty="0"/>
              <a:t>     ./build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第一次</a:t>
            </a:r>
            <a:r>
              <a:rPr lang="zh-TW" altLang="en-US" dirty="0"/>
              <a:t>編繹會花比較長的時間</a:t>
            </a:r>
            <a:r>
              <a:rPr lang="en-US" altLang="zh-TW" dirty="0"/>
              <a:t>, </a:t>
            </a:r>
            <a:r>
              <a:rPr lang="zh-TW" altLang="en-US" dirty="0"/>
              <a:t>因為有</a:t>
            </a:r>
            <a:r>
              <a:rPr lang="en-US" altLang="zh-TW" dirty="0" err="1"/>
              <a:t>opencv</a:t>
            </a:r>
            <a:r>
              <a:rPr lang="zh-TW" altLang="en-US" dirty="0"/>
              <a:t>與</a:t>
            </a:r>
            <a:r>
              <a:rPr lang="en-US" altLang="zh-TW" dirty="0" err="1"/>
              <a:t>ncnn</a:t>
            </a:r>
            <a:r>
              <a:rPr lang="zh-TW" altLang="en-US" dirty="0"/>
              <a:t>的</a:t>
            </a:r>
            <a:r>
              <a:rPr lang="en-US" altLang="zh-TW" dirty="0"/>
              <a:t>library</a:t>
            </a:r>
            <a:r>
              <a:rPr lang="zh-TW" altLang="en-US" dirty="0"/>
              <a:t>需要編繹</a:t>
            </a:r>
            <a:r>
              <a:rPr lang="en-US" altLang="zh-TW" dirty="0"/>
              <a:t>, </a:t>
            </a:r>
            <a:r>
              <a:rPr lang="zh-TW" altLang="en-US" dirty="0"/>
              <a:t>第二次後就比較快了</a:t>
            </a:r>
            <a:r>
              <a:rPr lang="en-US" altLang="zh-TW" dirty="0"/>
              <a:t>, </a:t>
            </a:r>
            <a:r>
              <a:rPr lang="zh-TW" altLang="en-US" dirty="0"/>
              <a:t>如果只修改主要的</a:t>
            </a:r>
            <a:r>
              <a:rPr lang="en-US" altLang="zh-TW" dirty="0"/>
              <a:t>example code: mtcnn_new.cpp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編譯完的執行檔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mtcnn_new</a:t>
            </a:r>
            <a:r>
              <a:rPr lang="en-US" altLang="zh-TW" dirty="0" smtClean="0"/>
              <a:t>)</a:t>
            </a:r>
            <a:r>
              <a:rPr lang="zh-TW" altLang="en-US" dirty="0" smtClean="0"/>
              <a:t>會放在</a:t>
            </a:r>
            <a:r>
              <a:rPr lang="en-US" altLang="zh-TW" dirty="0" smtClean="0"/>
              <a:t>~/</a:t>
            </a:r>
            <a:r>
              <a:rPr lang="en-US" altLang="zh-TW" dirty="0" err="1" smtClean="0"/>
              <a:t>ncnn</a:t>
            </a:r>
            <a:r>
              <a:rPr lang="en-US" altLang="zh-TW" dirty="0" smtClean="0"/>
              <a:t>/examples/b/examples </a:t>
            </a:r>
            <a:r>
              <a:rPr lang="zh-TW" altLang="en-US" dirty="0" smtClean="0"/>
              <a:t>下</a:t>
            </a:r>
            <a:r>
              <a:rPr lang="en-US" altLang="zh-TW" dirty="0" smtClean="0"/>
              <a:t>, </a:t>
            </a:r>
            <a:r>
              <a:rPr lang="zh-TW" altLang="en-US" dirty="0" smtClean="0"/>
              <a:t>詳細檔案如下</a:t>
            </a:r>
            <a:r>
              <a:rPr lang="en-US" altLang="zh-TW" dirty="0" smtClean="0"/>
              <a:t>: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Compile the example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5483125"/>
            <a:ext cx="7010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進入</a:t>
            </a:r>
            <a:r>
              <a:rPr lang="en-US" altLang="zh-TW" dirty="0"/>
              <a:t>~/</a:t>
            </a:r>
            <a:r>
              <a:rPr lang="en-US" altLang="zh-TW" dirty="0" err="1"/>
              <a:t>ncnn</a:t>
            </a:r>
            <a:r>
              <a:rPr lang="en-US" altLang="zh-TW" dirty="0"/>
              <a:t>/example/</a:t>
            </a:r>
            <a:r>
              <a:rPr lang="zh-TW" altLang="en-US" dirty="0"/>
              <a:t>下去執行</a:t>
            </a:r>
            <a:r>
              <a:rPr lang="en-US" altLang="zh-TW" dirty="0"/>
              <a:t>example code.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sudo</a:t>
            </a:r>
            <a:r>
              <a:rPr lang="en-US" altLang="zh-TW" i="1" dirty="0"/>
              <a:t> ./b/example/</a:t>
            </a:r>
            <a:r>
              <a:rPr lang="en-US" altLang="zh-TW" i="1" dirty="0" err="1"/>
              <a:t>mtcnn_new</a:t>
            </a:r>
            <a:r>
              <a:rPr lang="en-US" altLang="zh-TW" i="1" dirty="0"/>
              <a:t> 0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先前編譯好的執行檔</a:t>
            </a:r>
            <a:r>
              <a:rPr lang="en-US" altLang="zh-TW" dirty="0" err="1"/>
              <a:t>mtcnn_new</a:t>
            </a:r>
            <a:r>
              <a:rPr lang="zh-TW" altLang="en-US" dirty="0"/>
              <a:t>是放在 </a:t>
            </a:r>
            <a:r>
              <a:rPr lang="en-US" altLang="zh-TW" dirty="0"/>
              <a:t>~/</a:t>
            </a:r>
            <a:r>
              <a:rPr lang="en-US" altLang="zh-TW" dirty="0" err="1"/>
              <a:t>ncnn</a:t>
            </a:r>
            <a:r>
              <a:rPr lang="en-US" altLang="zh-TW" dirty="0"/>
              <a:t>/example/b/example/ </a:t>
            </a:r>
            <a:r>
              <a:rPr lang="zh-TW" altLang="en-US" dirty="0"/>
              <a:t>下的</a:t>
            </a:r>
            <a:r>
              <a:rPr lang="en-US" altLang="zh-TW" dirty="0"/>
              <a:t>, </a:t>
            </a:r>
            <a:r>
              <a:rPr lang="zh-TW" altLang="en-US" dirty="0"/>
              <a:t>但因為連結設定的關係</a:t>
            </a:r>
            <a:r>
              <a:rPr lang="en-US" altLang="zh-TW" dirty="0"/>
              <a:t>, </a:t>
            </a:r>
            <a:r>
              <a:rPr lang="zh-TW" altLang="en-US" dirty="0"/>
              <a:t>需要在</a:t>
            </a:r>
            <a:r>
              <a:rPr lang="en-US" altLang="zh-TW" dirty="0"/>
              <a:t>~/</a:t>
            </a:r>
            <a:r>
              <a:rPr lang="en-US" altLang="zh-TW" dirty="0" err="1"/>
              <a:t>ncnn</a:t>
            </a:r>
            <a:r>
              <a:rPr lang="en-US" altLang="zh-TW" dirty="0"/>
              <a:t>/example/ </a:t>
            </a:r>
            <a:r>
              <a:rPr lang="zh-TW" altLang="en-US" dirty="0"/>
              <a:t>下去執行才會沒問題</a:t>
            </a:r>
            <a:r>
              <a:rPr lang="en-US" altLang="zh-TW" dirty="0"/>
              <a:t>.</a:t>
            </a: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Execute </a:t>
            </a:r>
            <a:r>
              <a:rPr lang="en-US" altLang="zh-CN" dirty="0"/>
              <a:t>example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5013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2. </a:t>
            </a:r>
            <a:r>
              <a:rPr lang="en-US" altLang="zh-TW" dirty="0" err="1"/>
              <a:t>mtcnn_new</a:t>
            </a:r>
            <a:r>
              <a:rPr lang="en-US" altLang="zh-TW" dirty="0"/>
              <a:t> </a:t>
            </a:r>
            <a:r>
              <a:rPr lang="zh-TW" altLang="en-US" dirty="0"/>
              <a:t>的執行參數介紹</a:t>
            </a:r>
            <a:r>
              <a:rPr lang="en-US" altLang="zh-TW" dirty="0"/>
              <a:t>: </a:t>
            </a:r>
            <a:r>
              <a:rPr lang="zh-TW" altLang="en-US" dirty="0"/>
              <a:t>按順序描述</a:t>
            </a:r>
            <a:r>
              <a:rPr lang="en-US" altLang="zh-TW" dirty="0"/>
              <a:t>.</a:t>
            </a:r>
          </a:p>
          <a:p>
            <a:pPr marL="0" indent="0">
              <a:buNone/>
            </a:pPr>
            <a:r>
              <a:rPr lang="en-US" altLang="zh-TW" dirty="0" err="1"/>
              <a:t>camera_id</a:t>
            </a:r>
            <a:r>
              <a:rPr lang="en-US" altLang="zh-TW" dirty="0"/>
              <a:t>:  v4L2 video device, the </a:t>
            </a:r>
            <a:r>
              <a:rPr lang="en-US" altLang="zh-TW" dirty="0" err="1"/>
              <a:t>usb</a:t>
            </a:r>
            <a:r>
              <a:rPr lang="en-US" altLang="zh-TW" dirty="0"/>
              <a:t> camera in the </a:t>
            </a:r>
          </a:p>
          <a:p>
            <a:pPr marL="0" indent="0">
              <a:buNone/>
            </a:pPr>
            <a:r>
              <a:rPr lang="en-US" altLang="zh-TW" dirty="0"/>
              <a:t>                    </a:t>
            </a:r>
            <a:r>
              <a:rPr lang="en-US" altLang="zh-TW" dirty="0" smtClean="0"/>
              <a:t>raspberry </a:t>
            </a:r>
            <a:r>
              <a:rPr lang="en-US" altLang="zh-TW" dirty="0"/>
              <a:t>is video 0.</a:t>
            </a:r>
          </a:p>
          <a:p>
            <a:pPr marL="0" indent="0">
              <a:buNone/>
            </a:pPr>
            <a:r>
              <a:rPr lang="en-US" altLang="zh-TW" dirty="0"/>
              <a:t>Model selection: 1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using </a:t>
            </a:r>
            <a:r>
              <a:rPr lang="en-US" altLang="zh-TW" dirty="0" err="1"/>
              <a:t>sunplus</a:t>
            </a:r>
            <a:r>
              <a:rPr lang="en-US" altLang="zh-TW" dirty="0"/>
              <a:t> optimized model data, </a:t>
            </a:r>
          </a:p>
          <a:p>
            <a:pPr marL="0" indent="0">
              <a:buNone/>
            </a:pPr>
            <a:r>
              <a:rPr lang="en-US" altLang="zh-TW" dirty="0"/>
              <a:t>                           </a:t>
            </a:r>
            <a:r>
              <a:rPr lang="en-US" altLang="zh-TW" dirty="0" smtClean="0"/>
              <a:t>0</a:t>
            </a:r>
            <a:r>
              <a:rPr lang="en-US" altLang="zh-TW" dirty="0">
                <a:sym typeface="Wingdings" panose="05000000000000000000" pitchFamily="2" charset="2"/>
              </a:rPr>
              <a:t>using default model.</a:t>
            </a:r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process point:  if &gt;=1 it will show character point in the face</a:t>
            </a:r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KP_X, KI_X, </a:t>
            </a:r>
            <a:r>
              <a:rPr lang="en-US" altLang="zh-TW" dirty="0"/>
              <a:t>KD_X, </a:t>
            </a:r>
            <a:r>
              <a:rPr lang="en-US" altLang="zh-TW" dirty="0">
                <a:sym typeface="Wingdings" panose="05000000000000000000" pitchFamily="2" charset="2"/>
              </a:rPr>
              <a:t>KP_Y, KI_Y, </a:t>
            </a:r>
            <a:r>
              <a:rPr lang="en-US" altLang="zh-TW" dirty="0"/>
              <a:t>KD_Y </a:t>
            </a:r>
            <a:r>
              <a:rPr lang="en-US" altLang="zh-TW" dirty="0" smtClean="0"/>
              <a:t>(default value: 3</a:t>
            </a:r>
            <a:r>
              <a:rPr lang="en-US" altLang="zh-TW" dirty="0"/>
              <a:t>, 0.1, 0.5, 2, 0.1, 0.5)</a:t>
            </a:r>
          </a:p>
          <a:p>
            <a:pPr marL="0" indent="0">
              <a:buNone/>
            </a:pPr>
            <a:r>
              <a:rPr lang="en-US" altLang="zh-TW" dirty="0"/>
              <a:t>DEAD_ZONE_X, DEAD_ZONE_ </a:t>
            </a:r>
            <a:r>
              <a:rPr lang="en-US" altLang="zh-TW" dirty="0" smtClean="0"/>
              <a:t>(</a:t>
            </a:r>
            <a:r>
              <a:rPr lang="en-US" altLang="zh-TW" dirty="0"/>
              <a:t>default value: </a:t>
            </a:r>
            <a:r>
              <a:rPr lang="en-US" altLang="zh-TW" dirty="0" smtClean="0"/>
              <a:t>0.1</a:t>
            </a:r>
            <a:r>
              <a:rPr lang="en-US" altLang="zh-TW" dirty="0"/>
              <a:t>, 0.1)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Execute </a:t>
            </a:r>
            <a:r>
              <a:rPr lang="en-US" altLang="zh-CN" dirty="0"/>
              <a:t>example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Enable the PWM driver</a:t>
            </a:r>
          </a:p>
          <a:p>
            <a:r>
              <a:rPr lang="en-US" altLang="zh-CN" dirty="0"/>
              <a:t>Configure the output pin of </a:t>
            </a:r>
            <a:r>
              <a:rPr lang="en-US" altLang="zh-CN" dirty="0" err="1"/>
              <a:t>pwm</a:t>
            </a:r>
            <a:r>
              <a:rPr lang="en-US" altLang="zh-CN" dirty="0"/>
              <a:t> in </a:t>
            </a:r>
            <a:r>
              <a:rPr lang="en-US" altLang="zh-CN" dirty="0" err="1" smtClean="0"/>
              <a:t>dts</a:t>
            </a:r>
            <a:endParaRPr lang="en-US" altLang="zh-CN" dirty="0" smtClean="0"/>
          </a:p>
          <a:p>
            <a:r>
              <a:rPr lang="en-US" altLang="zh-CN" dirty="0" smtClean="0"/>
              <a:t>Hardware circuit connection</a:t>
            </a:r>
            <a:endParaRPr lang="en-US" altLang="zh-CN" dirty="0"/>
          </a:p>
          <a:p>
            <a:r>
              <a:rPr lang="en-US" altLang="zh-CN" dirty="0"/>
              <a:t>PWM test</a:t>
            </a:r>
          </a:p>
          <a:p>
            <a:r>
              <a:rPr lang="en-US" altLang="zh-CN" dirty="0"/>
              <a:t>Compile source code for SD card boot and copy the files for booting from </a:t>
            </a:r>
            <a:r>
              <a:rPr lang="en-US" altLang="zh-CN" dirty="0" err="1"/>
              <a:t>rpi-os</a:t>
            </a:r>
            <a:r>
              <a:rPr lang="en-US" altLang="zh-CN" dirty="0"/>
              <a:t>.</a:t>
            </a:r>
          </a:p>
          <a:p>
            <a:r>
              <a:rPr lang="en-US" altLang="zh-TW" dirty="0"/>
              <a:t>Install related components</a:t>
            </a:r>
          </a:p>
          <a:p>
            <a:r>
              <a:rPr lang="en-US" altLang="zh-TW" dirty="0"/>
              <a:t>Download </a:t>
            </a:r>
            <a:r>
              <a:rPr lang="en-US" altLang="zh-TW" dirty="0" err="1"/>
              <a:t>ncnn</a:t>
            </a:r>
            <a:r>
              <a:rPr lang="en-US" altLang="zh-TW" dirty="0"/>
              <a:t> source code</a:t>
            </a:r>
          </a:p>
          <a:p>
            <a:r>
              <a:rPr lang="en-US" altLang="zh-TW" dirty="0"/>
              <a:t>Download the example code</a:t>
            </a:r>
          </a:p>
          <a:p>
            <a:r>
              <a:rPr lang="en-US" altLang="zh-CN" dirty="0"/>
              <a:t>Compile the example code</a:t>
            </a:r>
          </a:p>
          <a:p>
            <a:r>
              <a:rPr lang="en-US" altLang="zh-TW" dirty="0" smtClean="0"/>
              <a:t>Execute </a:t>
            </a:r>
            <a:r>
              <a:rPr lang="en-US" altLang="zh-CN" dirty="0"/>
              <a:t>example </a:t>
            </a:r>
            <a:r>
              <a:rPr lang="en-US" altLang="zh-CN" dirty="0" smtClean="0"/>
              <a:t>code</a:t>
            </a:r>
          </a:p>
          <a:p>
            <a:r>
              <a:rPr lang="en-US" altLang="zh-TW" dirty="0"/>
              <a:t>PWM using method in </a:t>
            </a:r>
            <a:r>
              <a:rPr lang="en-US" altLang="zh-CN" dirty="0" smtClean="0"/>
              <a:t>code(</a:t>
            </a:r>
            <a:r>
              <a:rPr lang="en-US" altLang="zh-CN" dirty="0" err="1" smtClean="0"/>
              <a:t>c++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Other notes</a:t>
            </a:r>
          </a:p>
          <a:p>
            <a:r>
              <a:rPr lang="en-US" altLang="zh-CN" dirty="0" smtClean="0"/>
              <a:t>Result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PWM using method in </a:t>
            </a:r>
            <a:r>
              <a:rPr lang="en-US" altLang="zh-CN" dirty="0" smtClean="0"/>
              <a:t>code(</a:t>
            </a:r>
            <a:r>
              <a:rPr lang="en-US" altLang="zh-CN" dirty="0" err="1" smtClean="0"/>
              <a:t>c++</a:t>
            </a:r>
            <a:r>
              <a:rPr lang="en-US" altLang="zh-CN" dirty="0" smtClean="0"/>
              <a:t>)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19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67408" y="1196752"/>
            <a:ext cx="10657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/** </a:t>
            </a:r>
            <a:r>
              <a:rPr lang="en-US" altLang="zh-TW" dirty="0">
                <a:solidFill>
                  <a:srgbClr val="0070C0"/>
                </a:solidFill>
              </a:rPr>
              <a:t>open </a:t>
            </a:r>
            <a:r>
              <a:rPr lang="en-US" altLang="zh-TW" dirty="0" smtClean="0">
                <a:solidFill>
                  <a:srgbClr val="0070C0"/>
                </a:solidFill>
              </a:rPr>
              <a:t>pwm0****/    </a:t>
            </a:r>
          </a:p>
          <a:p>
            <a:r>
              <a:rPr lang="en-US" altLang="zh-TW" dirty="0" err="1" smtClean="0"/>
              <a:t>ofstream</a:t>
            </a:r>
            <a:r>
              <a:rPr lang="en-US" altLang="zh-TW" dirty="0" smtClean="0"/>
              <a:t> </a:t>
            </a:r>
            <a:r>
              <a:rPr lang="en-US" altLang="zh-TW" dirty="0" err="1"/>
              <a:t>ofile</a:t>
            </a:r>
            <a:r>
              <a:rPr lang="en-US" altLang="zh-TW" dirty="0"/>
              <a:t>("/sys/class/</a:t>
            </a:r>
            <a:r>
              <a:rPr lang="en-US" altLang="zh-TW" dirty="0" err="1"/>
              <a:t>pwm</a:t>
            </a:r>
            <a:r>
              <a:rPr lang="en-US" altLang="zh-TW" dirty="0"/>
              <a:t>/pwmchip0/export",</a:t>
            </a:r>
            <a:r>
              <a:rPr lang="en-US" altLang="zh-TW" dirty="0" err="1"/>
              <a:t>ios</a:t>
            </a:r>
            <a:r>
              <a:rPr lang="en-US" altLang="zh-TW" dirty="0"/>
              <a:t>::out);    </a:t>
            </a:r>
            <a:endParaRPr lang="en-US" altLang="zh-TW" dirty="0" smtClean="0"/>
          </a:p>
          <a:p>
            <a:r>
              <a:rPr lang="en-US" altLang="zh-TW" dirty="0" err="1" smtClean="0"/>
              <a:t>ofile</a:t>
            </a:r>
            <a:r>
              <a:rPr lang="en-US" altLang="zh-TW" dirty="0"/>
              <a:t>&lt;&lt;0&lt;&lt;</a:t>
            </a:r>
            <a:r>
              <a:rPr lang="en-US" altLang="zh-TW" dirty="0" err="1"/>
              <a:t>endl</a:t>
            </a:r>
            <a:r>
              <a:rPr lang="en-US" altLang="zh-TW" dirty="0"/>
              <a:t>;    </a:t>
            </a:r>
            <a:endParaRPr lang="en-US" altLang="zh-TW" dirty="0" smtClean="0"/>
          </a:p>
          <a:p>
            <a:r>
              <a:rPr lang="en-US" altLang="zh-TW" dirty="0" err="1" smtClean="0"/>
              <a:t>ofile.close</a:t>
            </a:r>
            <a:r>
              <a:rPr lang="en-US" altLang="zh-TW" dirty="0" smtClean="0"/>
              <a:t>();</a:t>
            </a:r>
          </a:p>
          <a:p>
            <a:r>
              <a:rPr lang="en-US" altLang="zh-TW" dirty="0"/>
              <a:t>		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0070C0"/>
                </a:solidFill>
              </a:rPr>
              <a:t>/**** </a:t>
            </a:r>
            <a:r>
              <a:rPr lang="en-US" altLang="zh-TW" dirty="0">
                <a:solidFill>
                  <a:srgbClr val="0070C0"/>
                </a:solidFill>
              </a:rPr>
              <a:t>pwm0 period set ****/   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err="1" smtClean="0"/>
              <a:t>ofstream</a:t>
            </a:r>
            <a:r>
              <a:rPr lang="en-US" altLang="zh-TW" dirty="0" smtClean="0"/>
              <a:t> </a:t>
            </a:r>
            <a:r>
              <a:rPr lang="en-US" altLang="zh-TW" dirty="0"/>
              <a:t>ofile0_period("/sys/class/</a:t>
            </a:r>
            <a:r>
              <a:rPr lang="en-US" altLang="zh-TW" dirty="0" err="1"/>
              <a:t>pwm</a:t>
            </a:r>
            <a:r>
              <a:rPr lang="en-US" altLang="zh-TW" dirty="0"/>
              <a:t>/pwmchip0/pwm0/period",</a:t>
            </a:r>
            <a:r>
              <a:rPr lang="en-US" altLang="zh-TW" dirty="0" err="1"/>
              <a:t>ios</a:t>
            </a:r>
            <a:r>
              <a:rPr lang="en-US" altLang="zh-TW" dirty="0"/>
              <a:t>::out);    </a:t>
            </a:r>
            <a:endParaRPr lang="en-US" altLang="zh-TW" dirty="0" smtClean="0"/>
          </a:p>
          <a:p>
            <a:r>
              <a:rPr lang="en-US" altLang="zh-TW" dirty="0" smtClean="0"/>
              <a:t>if</a:t>
            </a:r>
            <a:r>
              <a:rPr lang="en-US" altLang="zh-TW" dirty="0"/>
              <a:t>(!ofile0_period)     {          </a:t>
            </a:r>
            <a:endParaRPr lang="en-US" altLang="zh-TW" dirty="0" smtClean="0"/>
          </a:p>
          <a:p>
            <a:r>
              <a:rPr lang="en-US" altLang="zh-TW" dirty="0" err="1" smtClean="0"/>
              <a:t>printf</a:t>
            </a:r>
            <a:r>
              <a:rPr lang="en-US" altLang="zh-TW" dirty="0"/>
              <a:t>(" open ofile0_period failed \n");          </a:t>
            </a:r>
            <a:endParaRPr lang="en-US" altLang="zh-TW" dirty="0" smtClean="0"/>
          </a:p>
          <a:p>
            <a:r>
              <a:rPr lang="en-US" altLang="zh-TW" dirty="0" smtClean="0"/>
              <a:t>exit(1</a:t>
            </a:r>
            <a:r>
              <a:rPr lang="en-US" altLang="zh-TW" dirty="0"/>
              <a:t>);     </a:t>
            </a:r>
            <a:endParaRPr lang="en-US" altLang="zh-TW" dirty="0" smtClean="0"/>
          </a:p>
          <a:p>
            <a:r>
              <a:rPr lang="en-US" altLang="zh-TW" dirty="0" smtClean="0"/>
              <a:t>}     </a:t>
            </a:r>
          </a:p>
          <a:p>
            <a:r>
              <a:rPr lang="en-US" altLang="zh-TW" dirty="0" smtClean="0"/>
              <a:t>ofile0_period</a:t>
            </a:r>
            <a:r>
              <a:rPr lang="en-US" altLang="zh-TW" dirty="0"/>
              <a:t>&lt;&lt;PWM_CYCLE&lt;&lt;</a:t>
            </a:r>
            <a:r>
              <a:rPr lang="en-US" altLang="zh-TW" dirty="0" err="1"/>
              <a:t>endl</a:t>
            </a:r>
            <a:r>
              <a:rPr lang="en-US" altLang="zh-TW" dirty="0"/>
              <a:t>;    </a:t>
            </a:r>
            <a:endParaRPr lang="en-US" altLang="zh-TW" dirty="0" smtClean="0"/>
          </a:p>
          <a:p>
            <a:r>
              <a:rPr lang="en-US" altLang="zh-TW" dirty="0" smtClean="0"/>
              <a:t>ofile0_period.close();</a:t>
            </a:r>
          </a:p>
        </p:txBody>
      </p:sp>
    </p:spTree>
    <p:extLst>
      <p:ext uri="{BB962C8B-B14F-4D97-AF65-F5344CB8AC3E}">
        <p14:creationId xmlns:p14="http://schemas.microsoft.com/office/powerpoint/2010/main" val="25703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PWM using method in </a:t>
            </a:r>
            <a:r>
              <a:rPr lang="en-US" altLang="zh-CN" dirty="0" smtClean="0"/>
              <a:t>code(</a:t>
            </a:r>
            <a:r>
              <a:rPr lang="en-US" altLang="zh-CN" dirty="0" err="1" smtClean="0"/>
              <a:t>c++</a:t>
            </a:r>
            <a:r>
              <a:rPr lang="en-US" altLang="zh-CN" dirty="0" smtClean="0"/>
              <a:t>)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20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67408" y="1196752"/>
            <a:ext cx="10657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/**** pwm0 duty set ****/    </a:t>
            </a:r>
          </a:p>
          <a:p>
            <a:r>
              <a:rPr lang="en-US" altLang="zh-TW" dirty="0" err="1"/>
              <a:t>ofstream</a:t>
            </a:r>
            <a:r>
              <a:rPr lang="en-US" altLang="zh-TW" dirty="0"/>
              <a:t> ofile0_duty("/sys/class/</a:t>
            </a:r>
            <a:r>
              <a:rPr lang="en-US" altLang="zh-TW" dirty="0" err="1"/>
              <a:t>pwm</a:t>
            </a:r>
            <a:r>
              <a:rPr lang="en-US" altLang="zh-TW" dirty="0"/>
              <a:t>/pwmchip0/pwm0/duty_cycle",</a:t>
            </a:r>
            <a:r>
              <a:rPr lang="en-US" altLang="zh-TW" dirty="0" err="1"/>
              <a:t>ios</a:t>
            </a:r>
            <a:r>
              <a:rPr lang="en-US" altLang="zh-TW" dirty="0"/>
              <a:t>::out);     </a:t>
            </a:r>
          </a:p>
          <a:p>
            <a:r>
              <a:rPr lang="en-US" altLang="zh-TW" dirty="0"/>
              <a:t>if(!ofile0_duty)      {           </a:t>
            </a:r>
          </a:p>
          <a:p>
            <a:r>
              <a:rPr lang="en-US" altLang="zh-TW" dirty="0" err="1"/>
              <a:t>printf</a:t>
            </a:r>
            <a:r>
              <a:rPr lang="en-US" altLang="zh-TW" dirty="0"/>
              <a:t>(" open ofile0_duty\n");           </a:t>
            </a:r>
          </a:p>
          <a:p>
            <a:r>
              <a:rPr lang="en-US" altLang="zh-TW" dirty="0"/>
              <a:t>exit(1);      </a:t>
            </a:r>
          </a:p>
          <a:p>
            <a:r>
              <a:rPr lang="en-US" altLang="zh-TW" dirty="0"/>
              <a:t>} 	  </a:t>
            </a:r>
          </a:p>
          <a:p>
            <a:r>
              <a:rPr lang="en-US" altLang="zh-TW" dirty="0"/>
              <a:t>ofile0_duty&lt;&lt;(MOTOR_CENTER_PERIOD)&lt;&lt;</a:t>
            </a:r>
            <a:r>
              <a:rPr lang="en-US" altLang="zh-TW" dirty="0" err="1"/>
              <a:t>endl</a:t>
            </a:r>
            <a:r>
              <a:rPr lang="en-US" altLang="zh-TW" dirty="0"/>
              <a:t>;//for motor, 1500us period is in the center position</a:t>
            </a:r>
            <a:endParaRPr lang="zh-TW" altLang="en-US" dirty="0"/>
          </a:p>
          <a:p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smtClean="0">
                <a:solidFill>
                  <a:srgbClr val="0070C0"/>
                </a:solidFill>
              </a:rPr>
              <a:t>/**** </a:t>
            </a:r>
            <a:r>
              <a:rPr lang="en-US" altLang="zh-TW" dirty="0">
                <a:solidFill>
                  <a:srgbClr val="0070C0"/>
                </a:solidFill>
              </a:rPr>
              <a:t>pwm0 enable set ****/   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err="1" smtClean="0"/>
              <a:t>ofstream</a:t>
            </a:r>
            <a:r>
              <a:rPr lang="en-US" altLang="zh-TW" dirty="0" smtClean="0"/>
              <a:t> </a:t>
            </a:r>
            <a:r>
              <a:rPr lang="en-US" altLang="zh-TW" dirty="0"/>
              <a:t>ofile0_enable("/sys/class/</a:t>
            </a:r>
            <a:r>
              <a:rPr lang="en-US" altLang="zh-TW" dirty="0" err="1"/>
              <a:t>pwm</a:t>
            </a:r>
            <a:r>
              <a:rPr lang="en-US" altLang="zh-TW" dirty="0"/>
              <a:t>/pwmchip0/pwm0/enable",</a:t>
            </a:r>
            <a:r>
              <a:rPr lang="en-US" altLang="zh-TW" dirty="0" err="1"/>
              <a:t>ios</a:t>
            </a:r>
            <a:r>
              <a:rPr lang="en-US" altLang="zh-TW" dirty="0"/>
              <a:t>::out);     </a:t>
            </a:r>
            <a:endParaRPr lang="en-US" altLang="zh-TW" dirty="0" smtClean="0"/>
          </a:p>
          <a:p>
            <a:r>
              <a:rPr lang="en-US" altLang="zh-TW" dirty="0" smtClean="0"/>
              <a:t>if</a:t>
            </a:r>
            <a:r>
              <a:rPr lang="en-US" altLang="zh-TW" dirty="0"/>
              <a:t>(!ofile0_enable)      {           </a:t>
            </a:r>
            <a:endParaRPr lang="en-US" altLang="zh-TW" dirty="0" smtClean="0"/>
          </a:p>
          <a:p>
            <a:r>
              <a:rPr lang="en-US" altLang="zh-TW" dirty="0" err="1" smtClean="0"/>
              <a:t>printf</a:t>
            </a:r>
            <a:r>
              <a:rPr lang="en-US" altLang="zh-TW" dirty="0"/>
              <a:t>(" open ofile0_enablefailed \n");           </a:t>
            </a:r>
            <a:endParaRPr lang="en-US" altLang="zh-TW" dirty="0" smtClean="0"/>
          </a:p>
          <a:p>
            <a:r>
              <a:rPr lang="en-US" altLang="zh-TW" dirty="0" smtClean="0"/>
              <a:t>exit(1</a:t>
            </a:r>
            <a:r>
              <a:rPr lang="en-US" altLang="zh-TW" dirty="0"/>
              <a:t>);      </a:t>
            </a:r>
            <a:endParaRPr lang="en-US" altLang="zh-TW" dirty="0" smtClean="0"/>
          </a:p>
          <a:p>
            <a:r>
              <a:rPr lang="en-US" altLang="zh-TW" dirty="0" smtClean="0"/>
              <a:t>}     </a:t>
            </a:r>
          </a:p>
          <a:p>
            <a:r>
              <a:rPr lang="en-US" altLang="zh-TW" dirty="0" smtClean="0"/>
              <a:t>ofile0_enable</a:t>
            </a:r>
            <a:r>
              <a:rPr lang="en-US" altLang="zh-TW" dirty="0"/>
              <a:t>&lt;&lt;1&lt;&lt;</a:t>
            </a:r>
            <a:r>
              <a:rPr lang="en-US" altLang="zh-TW" dirty="0" err="1"/>
              <a:t>endl</a:t>
            </a:r>
            <a:r>
              <a:rPr lang="en-US" altLang="zh-TW" dirty="0"/>
              <a:t>;    </a:t>
            </a:r>
            <a:endParaRPr lang="en-US" altLang="zh-TW" dirty="0" smtClean="0"/>
          </a:p>
          <a:p>
            <a:r>
              <a:rPr lang="en-US" altLang="zh-TW" dirty="0" smtClean="0"/>
              <a:t>ofile0_enable.close</a:t>
            </a:r>
            <a:r>
              <a:rPr lang="en-US" altLang="zh-TW" dirty="0"/>
              <a:t>();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7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注意關機或是重開機前要把</a:t>
            </a:r>
            <a:r>
              <a:rPr lang="en-US" altLang="zh-TW" dirty="0"/>
              <a:t>PWM</a:t>
            </a:r>
            <a:r>
              <a:rPr lang="zh-TW" altLang="en-US" dirty="0"/>
              <a:t>關閉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Other notes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06" y="1368425"/>
            <a:ext cx="3509962" cy="467995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X:\PPT\sunplusPPT模版\淺版\底圖\末頁\兒童4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192000" cy="81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260648"/>
            <a:ext cx="1209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 Go to code/</a:t>
            </a:r>
            <a:r>
              <a:rPr lang="en-US" altLang="zh-TW" dirty="0" err="1"/>
              <a:t>linux</a:t>
            </a:r>
            <a:r>
              <a:rPr lang="en-US" altLang="zh-TW" dirty="0"/>
              <a:t>/kernel/ and type </a:t>
            </a:r>
            <a:r>
              <a:rPr lang="en-US" altLang="zh-TW" dirty="0" smtClean="0"/>
              <a:t>“</a:t>
            </a:r>
            <a:r>
              <a:rPr lang="en-US" altLang="zh-TW" i="1" dirty="0" smtClean="0"/>
              <a:t>make </a:t>
            </a:r>
            <a:r>
              <a:rPr lang="en-US" altLang="zh-TW" i="1" dirty="0" err="1" smtClean="0"/>
              <a:t>menuconfig</a:t>
            </a:r>
            <a:r>
              <a:rPr lang="en-US" altLang="zh-TW" i="1" dirty="0" smtClean="0"/>
              <a:t>”</a:t>
            </a:r>
            <a:endParaRPr lang="en-US" altLang="zh-TW" i="1" dirty="0"/>
          </a:p>
          <a:p>
            <a:pPr marL="0" indent="0">
              <a:buNone/>
            </a:pPr>
            <a:r>
              <a:rPr lang="en-US" altLang="zh-TW" dirty="0"/>
              <a:t>2. Enable SP7021 PWM support.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Enable the PWM </a:t>
            </a:r>
            <a:r>
              <a:rPr lang="en-US" altLang="zh-CN" dirty="0" smtClean="0"/>
              <a:t>driver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2</a:t>
            </a:fld>
            <a:endParaRPr lang="en-US" dirty="0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61" y="2492896"/>
            <a:ext cx="5580620" cy="38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1367999"/>
            <a:ext cx="11040000" cy="5294395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/>
              <a:t>1. </a:t>
            </a:r>
            <a:r>
              <a:rPr lang="zh-TW" altLang="en-US" b="1" dirty="0"/>
              <a:t>編輯  </a:t>
            </a:r>
            <a:r>
              <a:rPr lang="en-US" altLang="zh-TW" b="1" dirty="0" smtClean="0"/>
              <a:t>code/</a:t>
            </a:r>
            <a:r>
              <a:rPr lang="en-US" altLang="zh-TW" b="1" dirty="0" err="1" smtClean="0"/>
              <a:t>linux</a:t>
            </a:r>
            <a:r>
              <a:rPr lang="en-US" altLang="zh-TW" b="1" dirty="0" smtClean="0"/>
              <a:t>/kernel/arch/arm/boot/</a:t>
            </a:r>
            <a:r>
              <a:rPr lang="en-US" altLang="zh-TW" b="1" dirty="0" err="1" smtClean="0"/>
              <a:t>dts</a:t>
            </a:r>
            <a:r>
              <a:rPr lang="en-US" altLang="zh-TW" b="1" dirty="0" smtClean="0"/>
              <a:t>/sp7021-demov3.dts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b="1" dirty="0" smtClean="0"/>
              <a:t>    a. </a:t>
            </a:r>
            <a:r>
              <a:rPr lang="zh-TW" altLang="en-US" b="1" dirty="0" smtClean="0"/>
              <a:t>把</a:t>
            </a:r>
            <a:r>
              <a:rPr lang="en-US" altLang="zh-TW" b="1" dirty="0" smtClean="0"/>
              <a:t>disable</a:t>
            </a:r>
            <a:r>
              <a:rPr lang="zh-TW" altLang="en-US" b="1" dirty="0" smtClean="0"/>
              <a:t>取消</a:t>
            </a:r>
            <a:r>
              <a:rPr lang="en-US" altLang="zh-TW" b="1" dirty="0" smtClean="0"/>
              <a:t>, </a:t>
            </a:r>
            <a:r>
              <a:rPr lang="en-US" altLang="zh-TW" b="1" dirty="0" err="1" smtClean="0"/>
              <a:t>pwm</a:t>
            </a:r>
            <a:r>
              <a:rPr lang="zh-TW" altLang="en-US" b="1" dirty="0" smtClean="0"/>
              <a:t>才能用</a:t>
            </a:r>
            <a:r>
              <a:rPr lang="en-US" altLang="zh-TW" b="1" dirty="0" smtClean="0"/>
              <a:t>.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/>
              <a:t>    b</a:t>
            </a:r>
            <a:r>
              <a:rPr lang="en-US" altLang="zh-TW" b="1" dirty="0"/>
              <a:t>. </a:t>
            </a:r>
            <a:r>
              <a:rPr lang="zh-TW" altLang="en-US" b="1" dirty="0"/>
              <a:t>設定</a:t>
            </a:r>
            <a:r>
              <a:rPr lang="en-US" altLang="zh-TW" b="1" dirty="0"/>
              <a:t>PWM0,1</a:t>
            </a:r>
            <a:r>
              <a:rPr lang="zh-TW" altLang="en-US" b="1" dirty="0"/>
              <a:t>從</a:t>
            </a:r>
            <a:r>
              <a:rPr lang="en-US" altLang="zh-TW" b="1" dirty="0" err="1"/>
              <a:t>pinmux</a:t>
            </a:r>
            <a:r>
              <a:rPr lang="zh-TW" altLang="en-US" b="1" dirty="0"/>
              <a:t>的哪個</a:t>
            </a:r>
            <a:r>
              <a:rPr lang="en-US" altLang="zh-TW" b="1" dirty="0"/>
              <a:t>pin</a:t>
            </a:r>
            <a:r>
              <a:rPr lang="zh-TW" altLang="en-US" b="1" dirty="0" smtClean="0"/>
              <a:t>輸出</a:t>
            </a:r>
            <a:r>
              <a:rPr lang="en-US" altLang="zh-TW" b="1" dirty="0" smtClean="0"/>
              <a:t>(8,9)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 smtClean="0"/>
              <a:t>     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Configure the output pin of </a:t>
            </a:r>
            <a:r>
              <a:rPr lang="en-US" altLang="zh-CN" dirty="0" err="1"/>
              <a:t>pwm</a:t>
            </a:r>
            <a:r>
              <a:rPr lang="en-US" altLang="zh-CN" dirty="0"/>
              <a:t> in </a:t>
            </a:r>
            <a:r>
              <a:rPr lang="en-US" altLang="zh-CN" dirty="0" err="1"/>
              <a:t>dts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3</a:t>
            </a:fld>
            <a:endParaRPr 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5591944" y="2060848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altLang="zh-TW" dirty="0"/>
              <a:t>&amp;</a:t>
            </a:r>
            <a:r>
              <a:rPr lang="en-US" altLang="zh-TW" dirty="0" err="1"/>
              <a:t>pwm</a:t>
            </a:r>
            <a:r>
              <a:rPr lang="en-US" altLang="zh-TW" dirty="0"/>
              <a:t> </a:t>
            </a:r>
            <a:r>
              <a:rPr lang="en-US" altLang="zh-TW" dirty="0" smtClean="0"/>
              <a:t>{</a:t>
            </a:r>
            <a:endParaRPr lang="zh-TW" altLang="zh-TW" dirty="0"/>
          </a:p>
          <a:p>
            <a:pPr fontAlgn="b"/>
            <a:r>
              <a:rPr lang="en-US" altLang="zh-TW" dirty="0" err="1"/>
              <a:t>pinctrl</a:t>
            </a:r>
            <a:r>
              <a:rPr lang="en-US" altLang="zh-TW" dirty="0"/>
              <a:t>-names = "default</a:t>
            </a:r>
            <a:r>
              <a:rPr lang="en-US" altLang="zh-TW" dirty="0" smtClean="0"/>
              <a:t>";</a:t>
            </a:r>
            <a:endParaRPr lang="zh-TW" altLang="zh-TW" dirty="0"/>
          </a:p>
          <a:p>
            <a:pPr fontAlgn="b"/>
            <a:r>
              <a:rPr lang="en-US" altLang="zh-TW" dirty="0"/>
              <a:t>pinctrl-0 = &lt;&amp;</a:t>
            </a:r>
            <a:r>
              <a:rPr lang="en-US" altLang="zh-TW" dirty="0" err="1"/>
              <a:t>pins_pwm</a:t>
            </a:r>
            <a:r>
              <a:rPr lang="en-US" altLang="zh-TW" dirty="0" smtClean="0"/>
              <a:t>&gt;;</a:t>
            </a:r>
            <a:endParaRPr lang="zh-TW" altLang="zh-TW" dirty="0"/>
          </a:p>
          <a:p>
            <a:pPr fontAlgn="b"/>
            <a:r>
              <a:rPr lang="en-US" altLang="zh-TW" dirty="0">
                <a:solidFill>
                  <a:srgbClr val="FF0000"/>
                </a:solidFill>
              </a:rPr>
              <a:t>//status = "disabled";</a:t>
            </a:r>
            <a:endParaRPr lang="zh-TW" altLang="zh-TW" dirty="0">
              <a:solidFill>
                <a:srgbClr val="FF0000"/>
              </a:solidFill>
            </a:endParaRPr>
          </a:p>
          <a:p>
            <a:pPr fontAlgn="b"/>
            <a:r>
              <a:rPr lang="en-US" altLang="zh-TW" dirty="0" smtClean="0"/>
              <a:t>};</a:t>
            </a:r>
            <a:endParaRPr lang="zh-TW" altLang="zh-TW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87488" y="4077072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altLang="zh-TW" dirty="0" err="1"/>
              <a:t>pins_pwm</a:t>
            </a:r>
            <a:r>
              <a:rPr lang="en-US" altLang="zh-TW" dirty="0" smtClean="0"/>
              <a:t>:</a:t>
            </a:r>
          </a:p>
          <a:p>
            <a:pPr fontAlgn="b"/>
            <a:r>
              <a:rPr lang="en-US" altLang="zh-TW" dirty="0" err="1" smtClean="0"/>
              <a:t>pinmux_pins_pwm</a:t>
            </a:r>
            <a:r>
              <a:rPr lang="en-US" altLang="zh-TW" dirty="0" smtClean="0"/>
              <a:t> </a:t>
            </a:r>
            <a:r>
              <a:rPr lang="en-US" altLang="zh-TW" dirty="0"/>
              <a:t>{</a:t>
            </a:r>
            <a:endParaRPr lang="zh-TW" altLang="zh-TW" dirty="0"/>
          </a:p>
          <a:p>
            <a:pPr fontAlgn="b"/>
            <a:r>
              <a:rPr lang="en-US" altLang="zh-TW" dirty="0" err="1"/>
              <a:t>sppctl,pins</a:t>
            </a:r>
            <a:r>
              <a:rPr lang="en-US" altLang="zh-TW" dirty="0"/>
              <a:t> = &lt;</a:t>
            </a:r>
            <a:endParaRPr lang="zh-TW" altLang="zh-TW" dirty="0"/>
          </a:p>
          <a:p>
            <a:pPr fontAlgn="b"/>
            <a:r>
              <a:rPr lang="en-US" altLang="zh-TW" dirty="0"/>
              <a:t>SPPCTL_IOPAD(</a:t>
            </a:r>
            <a:r>
              <a:rPr lang="en-US" altLang="zh-TW" dirty="0">
                <a:solidFill>
                  <a:srgbClr val="FF0000"/>
                </a:solidFill>
              </a:rPr>
              <a:t>8</a:t>
            </a:r>
            <a:r>
              <a:rPr lang="en-US" altLang="zh-TW" dirty="0"/>
              <a:t>,SPPCTL_PCTL_G_PMUX,</a:t>
            </a:r>
            <a:r>
              <a:rPr lang="en-US" altLang="zh-TW" dirty="0">
                <a:solidFill>
                  <a:srgbClr val="FF0000"/>
                </a:solidFill>
              </a:rPr>
              <a:t>MUXF_PWM0</a:t>
            </a:r>
            <a:r>
              <a:rPr lang="en-US" altLang="zh-TW" dirty="0"/>
              <a:t>,0)</a:t>
            </a:r>
            <a:endParaRPr lang="zh-TW" altLang="zh-TW" dirty="0"/>
          </a:p>
          <a:p>
            <a:pPr fontAlgn="b"/>
            <a:r>
              <a:rPr lang="en-US" altLang="zh-TW" dirty="0"/>
              <a:t>SPPCTL_IOPAD(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r>
              <a:rPr lang="en-US" altLang="zh-TW" dirty="0"/>
              <a:t>,SPPCTL_PCTL_G_PMUX,</a:t>
            </a:r>
            <a:r>
              <a:rPr lang="en-US" altLang="zh-TW" dirty="0">
                <a:solidFill>
                  <a:srgbClr val="FF0000"/>
                </a:solidFill>
              </a:rPr>
              <a:t>MUXF_PWM1</a:t>
            </a:r>
            <a:r>
              <a:rPr lang="en-US" altLang="zh-TW" dirty="0"/>
              <a:t>,0)</a:t>
            </a:r>
            <a:endParaRPr lang="zh-TW" altLang="zh-TW" dirty="0"/>
          </a:p>
          <a:p>
            <a:pPr fontAlgn="b"/>
            <a:r>
              <a:rPr lang="en-US" altLang="zh-TW" dirty="0"/>
              <a:t>SPPCTL_IOPAD(38,SPPCTL_PCTL_G_PMUX,MUXF_PWM2,0)</a:t>
            </a:r>
            <a:endParaRPr lang="zh-TW" altLang="zh-TW" dirty="0"/>
          </a:p>
          <a:p>
            <a:pPr fontAlgn="b"/>
            <a:r>
              <a:rPr lang="en-US" altLang="zh-TW" dirty="0"/>
              <a:t>SPPCTL_IOPAD(39,SPPCTL_PCTL_G_PMUX,MUXF_PWM3,0)</a:t>
            </a:r>
            <a:endParaRPr lang="zh-TW" altLang="zh-TW" dirty="0"/>
          </a:p>
          <a:p>
            <a:pPr fontAlgn="b"/>
            <a:r>
              <a:rPr lang="en-US" altLang="zh-TW" dirty="0" smtClean="0"/>
              <a:t>&gt;;</a:t>
            </a:r>
          </a:p>
          <a:p>
            <a:pPr fontAlgn="b"/>
            <a:r>
              <a:rPr lang="en-US" altLang="zh-TW" dirty="0" smtClean="0"/>
              <a:t>};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9564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1. </a:t>
            </a:r>
            <a:r>
              <a:rPr lang="en-US" altLang="zh-TW" b="1" dirty="0" err="1"/>
              <a:t>Pinmux</a:t>
            </a:r>
            <a:r>
              <a:rPr lang="zh-TW" altLang="en-US" b="1" dirty="0"/>
              <a:t>與</a:t>
            </a:r>
            <a:r>
              <a:rPr lang="en-US" altLang="zh-TW" b="1" dirty="0"/>
              <a:t>GPIO pin</a:t>
            </a:r>
            <a:r>
              <a:rPr lang="zh-TW" altLang="en-US" b="1" dirty="0"/>
              <a:t>的關係及舵機馬達控制接線其在電路圖的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b="1" dirty="0" smtClean="0"/>
              <a:t>    </a:t>
            </a:r>
            <a:r>
              <a:rPr lang="zh-TW" altLang="en-US" b="1" dirty="0" smtClean="0"/>
              <a:t>位置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060848"/>
            <a:ext cx="68151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829198"/>
            <a:ext cx="4248472" cy="35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850798"/>
            <a:ext cx="4109467" cy="30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7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2. </a:t>
            </a:r>
            <a:r>
              <a:rPr lang="en-US" altLang="zh-TW" b="1" dirty="0" err="1"/>
              <a:t>Pinmux</a:t>
            </a:r>
            <a:r>
              <a:rPr lang="en-US" altLang="zh-TW" b="1" dirty="0"/>
              <a:t> 8, 9 </a:t>
            </a:r>
            <a:r>
              <a:rPr lang="zh-TW" altLang="en-US" b="1" dirty="0"/>
              <a:t>在版子上的位置</a:t>
            </a:r>
            <a:endParaRPr lang="en-US" altLang="zh-TW" b="1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                                                        </a:t>
            </a:r>
            <a:r>
              <a:rPr lang="en-US" altLang="zh-TW" sz="1600" dirty="0" smtClean="0">
                <a:solidFill>
                  <a:srgbClr val="0070C0"/>
                </a:solidFill>
              </a:rPr>
              <a:t>pwm8 </a:t>
            </a:r>
            <a:r>
              <a:rPr lang="zh-TW" altLang="en-US" sz="1600" dirty="0" smtClean="0">
                <a:solidFill>
                  <a:srgbClr val="0070C0"/>
                </a:solidFill>
              </a:rPr>
              <a:t>在上</a:t>
            </a:r>
            <a:r>
              <a:rPr lang="en-US" altLang="zh-TW" sz="1600" dirty="0" smtClean="0">
                <a:solidFill>
                  <a:srgbClr val="0070C0"/>
                </a:solidFill>
              </a:rPr>
              <a:t>, pwm9</a:t>
            </a:r>
            <a:r>
              <a:rPr lang="zh-TW" altLang="en-US" sz="1600" dirty="0" smtClean="0">
                <a:solidFill>
                  <a:srgbClr val="0070C0"/>
                </a:solidFill>
              </a:rPr>
              <a:t>在下</a:t>
            </a:r>
            <a:endParaRPr lang="en-US" altLang="zh-TW" sz="1600" dirty="0">
              <a:solidFill>
                <a:srgbClr val="0070C0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71" y="1988840"/>
            <a:ext cx="68151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4817" y="2224426"/>
            <a:ext cx="3472632" cy="47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3. </a:t>
            </a:r>
            <a:r>
              <a:rPr lang="zh-TW" altLang="en-US" b="1" dirty="0"/>
              <a:t>舵機馬達電源接線在電路圖的位置</a:t>
            </a:r>
            <a:endParaRPr lang="en-US" altLang="zh-TW" b="1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916832"/>
            <a:ext cx="68103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36" y="2708920"/>
            <a:ext cx="59211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4. </a:t>
            </a:r>
            <a:r>
              <a:rPr lang="zh-TW" altLang="en-US" b="1" dirty="0"/>
              <a:t>舵機</a:t>
            </a:r>
            <a:r>
              <a:rPr lang="zh-TW" altLang="en-US" b="1" dirty="0" smtClean="0"/>
              <a:t>馬達</a:t>
            </a:r>
            <a:r>
              <a:rPr lang="zh-TW" altLang="en-US" b="1" dirty="0"/>
              <a:t>電源</a:t>
            </a:r>
            <a:r>
              <a:rPr lang="zh-TW" altLang="en-US" b="1" dirty="0" smtClean="0"/>
              <a:t>接線</a:t>
            </a:r>
            <a:r>
              <a:rPr lang="zh-TW" altLang="en-US" b="1" dirty="0"/>
              <a:t>在版子上的位置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 smtClean="0"/>
              <a:t>                                     </a:t>
            </a:r>
            <a:r>
              <a:rPr lang="zh-TW" altLang="en-US" sz="1800" dirty="0" smtClean="0">
                <a:solidFill>
                  <a:srgbClr val="0070C0"/>
                </a:solidFill>
              </a:rPr>
              <a:t>左邊是</a:t>
            </a:r>
            <a:r>
              <a:rPr lang="en-US" altLang="zh-TW" sz="1800" dirty="0" smtClean="0">
                <a:solidFill>
                  <a:srgbClr val="0070C0"/>
                </a:solidFill>
              </a:rPr>
              <a:t>5V, </a:t>
            </a:r>
            <a:r>
              <a:rPr lang="zh-TW" altLang="en-US" sz="1800" dirty="0" smtClean="0">
                <a:solidFill>
                  <a:srgbClr val="0070C0"/>
                </a:solidFill>
              </a:rPr>
              <a:t>右邊是</a:t>
            </a:r>
            <a:r>
              <a:rPr lang="en-US" altLang="zh-TW" sz="1800" dirty="0" smtClean="0">
                <a:solidFill>
                  <a:srgbClr val="0070C0"/>
                </a:solidFill>
              </a:rPr>
              <a:t>GND</a:t>
            </a:r>
            <a:endParaRPr lang="en-US" altLang="zh-TW" sz="1800" dirty="0">
              <a:solidFill>
                <a:srgbClr val="0070C0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7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303" y="1842414"/>
            <a:ext cx="39652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5. </a:t>
            </a:r>
            <a:r>
              <a:rPr lang="zh-TW" altLang="en-US" b="1" dirty="0"/>
              <a:t>舵機馬達</a:t>
            </a:r>
            <a:r>
              <a:rPr lang="en-US" altLang="zh-TW" b="1" dirty="0"/>
              <a:t>SPEC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8</a:t>
            </a:fld>
            <a:endParaRPr lang="en-US" dirty="0"/>
          </a:p>
        </p:txBody>
      </p:sp>
      <p:pic>
        <p:nvPicPr>
          <p:cNvPr id="7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854588"/>
            <a:ext cx="5525045" cy="46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plusTemplate16-9" id="{CDBA7058-28BA-7940-95E1-4801CAA02D57}" vid="{9DAF7A89-FF85-5C40-9CCC-0C1AB4642F5A}"/>
    </a:ext>
  </a:extLst>
</a:theme>
</file>

<file path=ppt/theme/theme2.xml><?xml version="1.0" encoding="utf-8"?>
<a:theme xmlns:a="http://schemas.openxmlformats.org/drawingml/2006/main" name="2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plusTemplate16-9" id="{CDBA7058-28BA-7940-95E1-4801CAA02D57}" vid="{62F8E95E-589B-8A46-8CBB-E6F307E5CBFE}"/>
    </a:ext>
  </a:extLst>
</a:theme>
</file>

<file path=ppt/theme/theme3.xml><?xml version="1.0" encoding="utf-8"?>
<a:theme xmlns:a="http://schemas.openxmlformats.org/drawingml/2006/main" name="2_內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plusTemplate16-9" id="{CDBA7058-28BA-7940-95E1-4801CAA02D57}" vid="{4DAB2B28-D68B-5247-8658-670C9D2C1DFC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1b6020-1c0c-4ce1-a947-befa928a6fdc">AJY357M7ZZV2-1751539547-1734</_dlc_DocId>
    <_dlc_DocIdUrl xmlns="9f1b6020-1c0c-4ce1-a947-befa928a6fdc">
      <Url>http://myfolder.sunplus.com/_layouts/15/DocIdRedir.aspx?ID=AJY357M7ZZV2-1751539547-1734</Url>
      <Description>AJY357M7ZZV2-1751539547-1734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E9A9F919ED1774E96F50CFC6C142F44" ma:contentTypeVersion="1" ma:contentTypeDescription="建立新的文件。" ma:contentTypeScope="" ma:versionID="99e83a829a830524464ea9f90a17b319">
  <xsd:schema xmlns:xsd="http://www.w3.org/2001/XMLSchema" xmlns:xs="http://www.w3.org/2001/XMLSchema" xmlns:p="http://schemas.microsoft.com/office/2006/metadata/properties" xmlns:ns2="9f1b6020-1c0c-4ce1-a947-befa928a6fdc" targetNamespace="http://schemas.microsoft.com/office/2006/metadata/properties" ma:root="true" ma:fieldsID="a29ea228a97c16050243a8bc2b2819fa" ns2:_="">
    <xsd:import namespace="9f1b6020-1c0c-4ce1-a947-befa928a6f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6020-1c0c-4ce1-a947-befa928a6f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9D4107E-C932-4523-A2AC-65B4CE1A26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5A490C-2B45-4081-B64C-038A46326341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f1b6020-1c0c-4ce1-a947-befa928a6fd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A72C676-EDAB-42F9-9754-5B7C86FF1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b6020-1c0c-4ce1-a947-befa928a6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C9193F0-4DE0-4264-ABCB-3D5791330FB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AD10ABE-0D35-450A-822F-8E89769A242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18930</TotalTime>
  <Words>1055</Words>
  <Application>Microsoft Office PowerPoint</Application>
  <PresentationFormat>自訂</PresentationFormat>
  <Paragraphs>214</Paragraphs>
  <Slides>24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27" baseType="lpstr">
      <vt:lpstr>1_首頁</vt:lpstr>
      <vt:lpstr>2_首頁</vt:lpstr>
      <vt:lpstr>2_內頁</vt:lpstr>
      <vt:lpstr>FaceTracking WebCam example on SP7021</vt:lpstr>
      <vt:lpstr>Outline</vt:lpstr>
      <vt:lpstr>Enable the PWM driver</vt:lpstr>
      <vt:lpstr>Configure the output pin of pwm in dts</vt:lpstr>
      <vt:lpstr>Hardware circuit connection</vt:lpstr>
      <vt:lpstr>Hardware circuit connection</vt:lpstr>
      <vt:lpstr>Hardware circuit connection</vt:lpstr>
      <vt:lpstr>Hardware circuit connection</vt:lpstr>
      <vt:lpstr>Hardware circuit connection</vt:lpstr>
      <vt:lpstr>PWM test</vt:lpstr>
      <vt:lpstr>PWM test</vt:lpstr>
      <vt:lpstr>PWM test</vt:lpstr>
      <vt:lpstr> Compile source code for SD card boot and copy the files for booting from rpi-os.</vt:lpstr>
      <vt:lpstr>Install related components</vt:lpstr>
      <vt:lpstr>Download ncnn source code</vt:lpstr>
      <vt:lpstr>Download the example code</vt:lpstr>
      <vt:lpstr>Compile the example code</vt:lpstr>
      <vt:lpstr>Execute example code</vt:lpstr>
      <vt:lpstr>Execute example code</vt:lpstr>
      <vt:lpstr>PWM using method in code(c++)</vt:lpstr>
      <vt:lpstr>PWM using method in code(c++)</vt:lpstr>
      <vt:lpstr>Other notes</vt:lpstr>
      <vt:lpstr>Result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Imaging IP Survey</dc:title>
  <dc:creator>Henry Lee</dc:creator>
  <cp:lastModifiedBy>Akira Yu 游政雄</cp:lastModifiedBy>
  <cp:revision>97</cp:revision>
  <dcterms:created xsi:type="dcterms:W3CDTF">2020-04-17T01:13:32Z</dcterms:created>
  <dcterms:modified xsi:type="dcterms:W3CDTF">2020-08-24T11:03:58Z</dcterms:modified>
</cp:coreProperties>
</file>