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5" r:id="rId6"/>
    <p:sldMasterId id="2147483898" r:id="rId7"/>
    <p:sldMasterId id="2147483709" r:id="rId8"/>
  </p:sldMasterIdLst>
  <p:notesMasterIdLst>
    <p:notesMasterId r:id="rId34"/>
  </p:notesMasterIdLst>
  <p:handoutMasterIdLst>
    <p:handoutMasterId r:id="rId35"/>
  </p:handoutMasterIdLst>
  <p:sldIdLst>
    <p:sldId id="325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8" r:id="rId20"/>
    <p:sldId id="454" r:id="rId21"/>
    <p:sldId id="457" r:id="rId22"/>
    <p:sldId id="455" r:id="rId23"/>
    <p:sldId id="456" r:id="rId24"/>
    <p:sldId id="459" r:id="rId25"/>
    <p:sldId id="460" r:id="rId26"/>
    <p:sldId id="461" r:id="rId27"/>
    <p:sldId id="462" r:id="rId28"/>
    <p:sldId id="453" r:id="rId29"/>
    <p:sldId id="463" r:id="rId30"/>
    <p:sldId id="464" r:id="rId31"/>
    <p:sldId id="465" r:id="rId32"/>
    <p:sldId id="300" r:id="rId33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3987"/>
    <a:srgbClr val="4F81BD"/>
    <a:srgbClr val="5A3030"/>
    <a:srgbClr val="8A0000"/>
    <a:srgbClr val="3A588A"/>
    <a:srgbClr val="DCC5B6"/>
    <a:srgbClr val="C59F85"/>
    <a:srgbClr val="B17E5B"/>
    <a:srgbClr val="916445"/>
    <a:srgbClr val="75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9524" autoAdjust="0"/>
  </p:normalViewPr>
  <p:slideViewPr>
    <p:cSldViewPr>
      <p:cViewPr>
        <p:scale>
          <a:sx n="70" d="100"/>
          <a:sy n="70" d="100"/>
        </p:scale>
        <p:origin x="-197" y="-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88"/>
    </p:cViewPr>
  </p:sorterViewPr>
  <p:notesViewPr>
    <p:cSldViewPr>
      <p:cViewPr varScale="1">
        <p:scale>
          <a:sx n="131" d="100"/>
          <a:sy n="131" d="100"/>
        </p:scale>
        <p:origin x="48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E6AFD-173C-4BC4-AC31-C025AA47D68E}" type="datetimeFigureOut">
              <a:rPr lang="zh-TW" altLang="en-US"/>
              <a:pPr>
                <a:defRPr/>
              </a:pPr>
              <a:t>2020/8/24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26990F-3D69-4E26-AD0C-BEEAF708F9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71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7C181-471E-46D7-B7E0-A3BB8F97D79D}" type="datetimeFigureOut">
              <a:rPr lang="zh-TW" altLang="en-US"/>
              <a:pPr>
                <a:defRPr/>
              </a:pPr>
              <a:t>2020/8/24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18D087-E9B2-4E3F-B381-A75B8074DB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86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7EC0A0-B7D2-4AA5-935E-264D3A121E9A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TW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字方塊 9"/>
          <p:cNvSpPr txBox="1">
            <a:spLocks noChangeArrowheads="1"/>
          </p:cNvSpPr>
          <p:nvPr userDrawn="1"/>
        </p:nvSpPr>
        <p:spPr bwMode="auto">
          <a:xfrm>
            <a:off x="5520267" y="4583113"/>
            <a:ext cx="496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Proprietary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and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Confidential.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altLang="zh-TW">
                <a:solidFill>
                  <a:srgbClr val="7F7F7F"/>
                </a:solidFill>
                <a:latin typeface="Calibri" pitchFamily="34" charset="0"/>
              </a:rPr>
            </a:b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Do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not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distribute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without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7F7F7F"/>
                </a:solidFill>
                <a:latin typeface="Calibri" pitchFamily="34" charset="0"/>
                <a:ea typeface="宋体" pitchFamily="2" charset="-122"/>
              </a:rPr>
              <a:t>written a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pproval</a:t>
            </a:r>
            <a:endParaRPr lang="zh-TW" altLang="en-US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9BF-3288-49E9-902A-8827E8B0C769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標+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2564905"/>
            <a:ext cx="7920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75787" y="4149080"/>
            <a:ext cx="7152852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6A8-1EF3-409B-9982-7AE4719B436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5C5E-1022-408A-B7D4-3F88B1B6475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A00-7A89-4DB5-988D-2182324531E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19403" y="193611"/>
            <a:ext cx="11280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19403" y="813168"/>
            <a:ext cx="11280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2000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  <a:ea typeface="新細明體"/>
              </a:defRPr>
            </a:lvl1pPr>
          </a:lstStyle>
          <a:p>
            <a:pPr>
              <a:defRPr/>
            </a:pPr>
            <a:fld id="{8612C85A-B59F-4A59-9280-0740308BF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12F-DD8F-4B5C-83B8-852975E23B8F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DE93-7B19-4D4A-9A78-BA24BE7BF75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221369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 userDrawn="1"/>
        </p:nvGrpSpPr>
        <p:grpSpPr>
          <a:xfrm>
            <a:off x="9408368" y="349009"/>
            <a:ext cx="2505819" cy="1295616"/>
            <a:chOff x="9408368" y="349009"/>
            <a:chExt cx="2505819" cy="1295616"/>
          </a:xfrm>
        </p:grpSpPr>
        <p:sp>
          <p:nvSpPr>
            <p:cNvPr id="10" name="矩形 9"/>
            <p:cNvSpPr/>
            <p:nvPr userDrawn="1"/>
          </p:nvSpPr>
          <p:spPr>
            <a:xfrm>
              <a:off x="10344472" y="349009"/>
              <a:ext cx="1569715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408368" y="780881"/>
              <a:ext cx="1785739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2" descr="X:\PPT\sunplusPPT模版\深版\底圖\logo\sunpluslogo_淺版用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72" y="392629"/>
              <a:ext cx="128168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902" r:id="rId4"/>
    <p:sldLayoutId id="2147483878" r:id="rId5"/>
    <p:sldLayoutId id="21474838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610297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87A9947-BCCD-E946-BB48-6910BEB9EBC7}"/>
              </a:ext>
            </a:extLst>
          </p:cNvPr>
          <p:cNvSpPr/>
          <p:nvPr userDrawn="1"/>
        </p:nvSpPr>
        <p:spPr>
          <a:xfrm rot="19618190">
            <a:off x="1520581" y="2866634"/>
            <a:ext cx="10328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Discussion</a:t>
            </a:r>
            <a:r>
              <a:rPr lang="zh-TW" altLang="en-US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381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PT\定案\final\內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34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>
            <a:stCxn id="2054" idx="3"/>
            <a:endCxn id="13" idx="1"/>
          </p:cNvCxnSpPr>
          <p:nvPr/>
        </p:nvCxnSpPr>
        <p:spPr>
          <a:xfrm>
            <a:off x="3216143" y="6627020"/>
            <a:ext cx="8424473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16"/>
          <p:cNvSpPr>
            <a:spLocks noChangeArrowheads="1"/>
          </p:cNvSpPr>
          <p:nvPr userDrawn="1"/>
        </p:nvSpPr>
        <p:spPr bwMode="auto">
          <a:xfrm>
            <a:off x="335360" y="6480176"/>
            <a:ext cx="288078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 dirty="0">
                <a:solidFill>
                  <a:srgbClr val="A0A0A0"/>
                </a:solidFill>
                <a:cs typeface="Arial" pitchFamily="34" charset="0"/>
              </a:rPr>
              <a:t>SUNPLUS Proprietary &amp; Confidential </a:t>
            </a:r>
            <a:endParaRPr kumimoji="1" lang="en-US" altLang="zh-CN" sz="1200" b="1" dirty="0">
              <a:solidFill>
                <a:srgbClr val="A0A0A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40616" y="6446838"/>
            <a:ext cx="48048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TW" altLang="en-US" sz="10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37617-8F11-4717-A630-681F79124914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71" r:id="rId2"/>
    <p:sldLayoutId id="2147483872" r:id="rId3"/>
    <p:sldLayoutId id="2147483873" r:id="rId4"/>
    <p:sldLayoutId id="21474838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iki.banana-pi.org/%E9%A6%99%E8%95%89%E6%B4%BE_BPI-F2S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113.196..136.132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thub.com/sunplus-plus1/SP7021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00488" y="2789238"/>
            <a:ext cx="6426200" cy="584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/>
              <a:t>SP7021</a:t>
            </a:r>
            <a:r>
              <a:rPr lang="zh-TW" altLang="en-US" sz="3200" dirty="0"/>
              <a:t>軟體環境教學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173664" y="4140201"/>
            <a:ext cx="5153025" cy="36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FFFFFF"/>
                </a:solidFill>
              </a:rPr>
              <a:t>Smart Computing Program </a:t>
            </a:r>
            <a:r>
              <a:rPr lang="en-US" altLang="zh-TW" kern="0" dirty="0" smtClean="0">
                <a:solidFill>
                  <a:srgbClr val="FFFFFF"/>
                </a:solidFill>
              </a:rPr>
              <a:t>2020/8</a:t>
            </a:r>
            <a:endParaRPr lang="en-US" altLang="zh-TW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altLang="zh-TW" dirty="0"/>
              <a:t>Write image</a:t>
            </a:r>
            <a:r>
              <a:rPr lang="zh-TW" altLang="en-US" dirty="0"/>
              <a:t> </a:t>
            </a:r>
            <a:r>
              <a:rPr lang="en-US" altLang="zh-TW" dirty="0"/>
              <a:t>to SD card</a:t>
            </a:r>
          </a:p>
          <a:p>
            <a:pPr marL="800100" lvl="3" indent="-342900">
              <a:buBlip>
                <a:blip r:embed="rId2"/>
              </a:buBlip>
            </a:pPr>
            <a:r>
              <a:rPr lang="en-US" altLang="zh-TW" dirty="0" smtClean="0"/>
              <a:t>Window</a:t>
            </a:r>
            <a:r>
              <a:rPr lang="zh-TW" altLang="en-US" dirty="0" smtClean="0"/>
              <a:t>下請</a:t>
            </a:r>
            <a:r>
              <a:rPr lang="zh-TW" altLang="en-US" dirty="0"/>
              <a:t>下載</a:t>
            </a:r>
            <a:r>
              <a:rPr lang="en-US" altLang="zh-TW" dirty="0"/>
              <a:t>Win32DiskImager</a:t>
            </a:r>
          </a:p>
          <a:p>
            <a:pPr marL="800100" lvl="3" indent="-342900">
              <a:buBlip>
                <a:blip r:embed="rId2"/>
              </a:buBlip>
            </a:pPr>
            <a:r>
              <a:rPr lang="en-US" altLang="zh-TW" dirty="0" smtClean="0"/>
              <a:t>Ubuntu</a:t>
            </a:r>
            <a:r>
              <a:rPr lang="zh-TW" altLang="en-US" dirty="0" smtClean="0"/>
              <a:t>下請</a:t>
            </a:r>
            <a:r>
              <a:rPr lang="zh-TW" altLang="en-US" dirty="0"/>
              <a:t>執行 </a:t>
            </a:r>
            <a:r>
              <a:rPr lang="en-US" altLang="zh-TW" dirty="0"/>
              <a:t>“</a:t>
            </a:r>
            <a:r>
              <a:rPr lang="en-US" altLang="zh-TW" dirty="0" err="1"/>
              <a:t>sudo</a:t>
            </a:r>
            <a:r>
              <a:rPr lang="en-US" altLang="zh-TW" dirty="0"/>
              <a:t> </a:t>
            </a:r>
            <a:r>
              <a:rPr lang="en-US" altLang="zh-TW" dirty="0" err="1"/>
              <a:t>dd</a:t>
            </a:r>
            <a:r>
              <a:rPr lang="en-US" altLang="zh-TW" dirty="0"/>
              <a:t> if=2020-05-27-raspios-buster-full-armhf.img of=/dev/</a:t>
            </a:r>
            <a:r>
              <a:rPr lang="en-US" altLang="zh-TW" dirty="0" err="1"/>
              <a:t>sdb</a:t>
            </a:r>
            <a:r>
              <a:rPr lang="en-US" altLang="zh-TW" dirty="0"/>
              <a:t> </a:t>
            </a:r>
            <a:r>
              <a:rPr lang="en-US" altLang="zh-TW" dirty="0" err="1"/>
              <a:t>bs</a:t>
            </a:r>
            <a:r>
              <a:rPr lang="en-US" altLang="zh-TW" dirty="0"/>
              <a:t>=4M”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852936"/>
            <a:ext cx="47076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</p:spPr>
        <p:txBody>
          <a:bodyPr/>
          <a:lstStyle/>
          <a:p>
            <a:r>
              <a:rPr lang="en-US" altLang="zh-TW" dirty="0" smtClean="0"/>
              <a:t>Compile SP7021 source code for SD card</a:t>
            </a:r>
          </a:p>
          <a:p>
            <a:pPr marL="342900" lvl="1" indent="-342900">
              <a:buBlip>
                <a:blip r:embed="rId2"/>
              </a:buBlip>
            </a:pPr>
            <a:r>
              <a:rPr lang="zh-TW" altLang="en-US" dirty="0"/>
              <a:t>將</a:t>
            </a:r>
            <a:r>
              <a:rPr lang="en-US" altLang="zh-TW" dirty="0"/>
              <a:t>make</a:t>
            </a:r>
            <a:r>
              <a:rPr lang="zh-TW" altLang="en-US" dirty="0"/>
              <a:t>產生出來的檔案 </a:t>
            </a:r>
            <a:r>
              <a:rPr lang="en-US" altLang="zh-TW" dirty="0"/>
              <a:t>(ISPBOOOT.BIN, u-</a:t>
            </a:r>
            <a:r>
              <a:rPr lang="en-US" altLang="zh-TW" dirty="0" err="1"/>
              <a:t>boot.img</a:t>
            </a:r>
            <a:r>
              <a:rPr lang="en-US" altLang="zh-TW" dirty="0"/>
              <a:t>, </a:t>
            </a:r>
            <a:r>
              <a:rPr lang="en-US" altLang="zh-TW" dirty="0" err="1"/>
              <a:t>uImage</a:t>
            </a:r>
            <a:r>
              <a:rPr lang="en-US" altLang="zh-TW" dirty="0"/>
              <a:t>, uEnv.txt, a926.img)</a:t>
            </a:r>
            <a:r>
              <a:rPr lang="zh-TW" altLang="en-US" dirty="0"/>
              <a:t> 放入樹莓</a:t>
            </a:r>
            <a:r>
              <a:rPr lang="zh-TW" altLang="en-US" dirty="0" smtClean="0"/>
              <a:t>派</a:t>
            </a:r>
            <a:r>
              <a:rPr lang="en-US" altLang="zh-TW" dirty="0" smtClean="0"/>
              <a:t>(SD card)</a:t>
            </a:r>
            <a:r>
              <a:rPr lang="zh-TW" altLang="en-US" dirty="0" smtClean="0"/>
              <a:t>的 </a:t>
            </a:r>
            <a:r>
              <a:rPr lang="en-US" altLang="zh-TW" dirty="0"/>
              <a:t>boot partition. &lt;</a:t>
            </a:r>
            <a:r>
              <a:rPr lang="zh-TW" altLang="en-US" dirty="0"/>
              <a:t>註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a926.img (optional image for ARM926)</a:t>
            </a:r>
          </a:p>
          <a:p>
            <a:pPr marL="342900" lvl="1" indent="-342900">
              <a:buBlip>
                <a:blip r:embed="rId2"/>
              </a:buBlip>
            </a:pPr>
            <a:r>
              <a:rPr lang="zh-TW" altLang="en-US" dirty="0"/>
              <a:t>將</a:t>
            </a:r>
            <a:r>
              <a:rPr lang="en-US" altLang="zh-TW" dirty="0"/>
              <a:t>make</a:t>
            </a:r>
            <a:r>
              <a:rPr lang="zh-TW" altLang="en-US" dirty="0"/>
              <a:t>產生出來的驅動程式 放入樹莓派的</a:t>
            </a:r>
            <a:r>
              <a:rPr lang="en-US" altLang="zh-TW" dirty="0" err="1"/>
              <a:t>rootfs</a:t>
            </a:r>
            <a:r>
              <a:rPr lang="en-US" altLang="zh-TW" dirty="0"/>
              <a:t> partition (/lib/modules)</a:t>
            </a:r>
          </a:p>
          <a:p>
            <a:r>
              <a:rPr lang="zh-TW" altLang="en-US" dirty="0" smtClean="0"/>
              <a:t>以</a:t>
            </a:r>
            <a:r>
              <a:rPr lang="en-US" altLang="zh-TW" dirty="0" smtClean="0"/>
              <a:t>SD card</a:t>
            </a:r>
            <a:r>
              <a:rPr lang="zh-TW" altLang="en-US" dirty="0" smtClean="0"/>
              <a:t>當</a:t>
            </a:r>
            <a:r>
              <a:rPr lang="en-US" altLang="zh-TW" dirty="0" smtClean="0"/>
              <a:t>source</a:t>
            </a:r>
            <a:r>
              <a:rPr lang="zh-TW" altLang="en-US" dirty="0" smtClean="0"/>
              <a:t>重新開機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492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81038"/>
            <a:ext cx="9747250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2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到</a:t>
            </a:r>
            <a:r>
              <a:rPr lang="en-US" altLang="zh-TW" dirty="0">
                <a:hlinkClick r:id="rId2"/>
              </a:rPr>
              <a:t>http://wiki.banana-pi.org/%E9%A6%99%E8%95%89%E6%B4%BE_BPI-F2S</a:t>
            </a:r>
            <a:r>
              <a:rPr lang="zh-TW" altLang="en-US" dirty="0" smtClean="0"/>
              <a:t>下載</a:t>
            </a:r>
            <a:r>
              <a:rPr lang="en-US" altLang="zh-TW" dirty="0"/>
              <a:t>image</a:t>
            </a:r>
            <a:r>
              <a:rPr lang="zh-TW" altLang="en-US" dirty="0"/>
              <a:t>檔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SP7021 boot on </a:t>
            </a:r>
            <a:r>
              <a:rPr lang="en-US" altLang="zh-TW" dirty="0" err="1"/>
              <a:t>ubuntu</a:t>
            </a:r>
            <a:r>
              <a:rPr lang="en-US" altLang="zh-TW" dirty="0"/>
              <a:t> </a:t>
            </a:r>
            <a:r>
              <a:rPr lang="en-US" altLang="zh-TW" dirty="0" smtClean="0"/>
              <a:t>mate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0" y="2564904"/>
            <a:ext cx="1163637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1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88975"/>
            <a:ext cx="974725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37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連線到 </a:t>
            </a:r>
            <a:r>
              <a:rPr lang="en-US" altLang="zh-TW" dirty="0" smtClean="0">
                <a:hlinkClick r:id="rId2"/>
              </a:rPr>
              <a:t>https://113.196..136.132</a:t>
            </a:r>
            <a:r>
              <a:rPr lang="en-US" altLang="zh-TW" dirty="0" smtClean="0"/>
              <a:t> </a:t>
            </a:r>
            <a:r>
              <a:rPr lang="zh-TW" altLang="en-US" dirty="0" smtClean="0"/>
              <a:t>進入</a:t>
            </a:r>
            <a:r>
              <a:rPr lang="en-US" altLang="zh-TW" dirty="0" err="1" smtClean="0"/>
              <a:t>yocto</a:t>
            </a:r>
            <a:r>
              <a:rPr lang="en-US" altLang="zh-TW" dirty="0" smtClean="0"/>
              <a:t> compile system</a:t>
            </a:r>
          </a:p>
          <a:p>
            <a:pPr lvl="1"/>
            <a:r>
              <a:rPr lang="en-US" altLang="zh-TW" dirty="0" smtClean="0"/>
              <a:t>Push “download” icon to get source code</a:t>
            </a:r>
          </a:p>
          <a:p>
            <a:pPr lvl="1"/>
            <a:r>
              <a:rPr lang="en-US" altLang="zh-TW" dirty="0" smtClean="0"/>
              <a:t>Push “Select develop board” and select correct board type</a:t>
            </a:r>
          </a:p>
          <a:p>
            <a:pPr lvl="1"/>
            <a:r>
              <a:rPr lang="en-US" altLang="zh-TW" dirty="0" smtClean="0"/>
              <a:t>Push “Boot from” to select boot from </a:t>
            </a:r>
            <a:r>
              <a:rPr lang="en-US" altLang="zh-TW" dirty="0" err="1" smtClean="0"/>
              <a:t>emmc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sdcard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Push “Select package groups” to select support functions</a:t>
            </a:r>
          </a:p>
          <a:p>
            <a:pPr lvl="2"/>
            <a:r>
              <a:rPr lang="en-US" altLang="zh-TW" dirty="0" smtClean="0"/>
              <a:t>Opencv4.2</a:t>
            </a:r>
          </a:p>
          <a:p>
            <a:pPr lvl="2"/>
            <a:r>
              <a:rPr lang="en-US" altLang="zh-TW" dirty="0" smtClean="0"/>
              <a:t>Python2.7</a:t>
            </a:r>
          </a:p>
          <a:p>
            <a:pPr lvl="2"/>
            <a:r>
              <a:rPr lang="en-US" altLang="zh-TW" dirty="0" smtClean="0"/>
              <a:t>Python3.7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SP7021 </a:t>
            </a:r>
            <a:r>
              <a:rPr lang="en-US" altLang="zh-TW" dirty="0" err="1"/>
              <a:t>yocto</a:t>
            </a:r>
            <a:r>
              <a:rPr lang="en-US" altLang="zh-TW" dirty="0"/>
              <a:t> </a:t>
            </a:r>
            <a:r>
              <a:rPr lang="en-US" altLang="zh-TW" dirty="0" smtClean="0"/>
              <a:t>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6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88975"/>
            <a:ext cx="7742237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8310141" y="2420888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1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81038"/>
            <a:ext cx="7742237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7176120" y="3005269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85800"/>
            <a:ext cx="77422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7068108" y="3501008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55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77863"/>
            <a:ext cx="7742237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5087888" y="4149080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752184" y="4149080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75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SP7021 source code </a:t>
            </a:r>
            <a:r>
              <a:rPr lang="zh-TW" altLang="en-US" dirty="0" smtClean="0"/>
              <a:t>取得</a:t>
            </a:r>
            <a:endParaRPr lang="en-US" altLang="zh-TW" dirty="0" smtClean="0"/>
          </a:p>
          <a:p>
            <a:r>
              <a:rPr lang="en-US" altLang="zh-TW" dirty="0" smtClean="0"/>
              <a:t>SP7021 source code </a:t>
            </a:r>
            <a:r>
              <a:rPr lang="zh-TW" altLang="en-US" dirty="0" smtClean="0"/>
              <a:t>編譯</a:t>
            </a:r>
            <a:endParaRPr lang="en-US" altLang="zh-TW" dirty="0" smtClean="0"/>
          </a:p>
          <a:p>
            <a:r>
              <a:rPr lang="en-US" altLang="zh-TW" dirty="0" smtClean="0"/>
              <a:t>SP7021 boot on </a:t>
            </a:r>
            <a:r>
              <a:rPr lang="en-US" altLang="zh-TW" dirty="0" err="1" smtClean="0"/>
              <a:t>Raspbian</a:t>
            </a:r>
            <a:endParaRPr lang="en-US" altLang="zh-TW" dirty="0" smtClean="0"/>
          </a:p>
          <a:p>
            <a:r>
              <a:rPr lang="en-US" altLang="zh-TW" dirty="0" smtClean="0"/>
              <a:t>SP7021 boot on </a:t>
            </a:r>
            <a:r>
              <a:rPr lang="en-US" altLang="zh-TW" dirty="0" err="1" smtClean="0"/>
              <a:t>ubuntu</a:t>
            </a:r>
            <a:r>
              <a:rPr lang="en-US" altLang="zh-TW" dirty="0" smtClean="0"/>
              <a:t> mate</a:t>
            </a:r>
          </a:p>
          <a:p>
            <a:r>
              <a:rPr lang="en-US" altLang="zh-TW" dirty="0" smtClean="0"/>
              <a:t>SP7021 </a:t>
            </a:r>
            <a:r>
              <a:rPr lang="en-US" altLang="zh-TW" dirty="0" err="1" smtClean="0"/>
              <a:t>yocto</a:t>
            </a:r>
            <a:r>
              <a:rPr lang="en-US" altLang="zh-TW" dirty="0" smtClean="0"/>
              <a:t> system</a:t>
            </a:r>
          </a:p>
          <a:p>
            <a:r>
              <a:rPr lang="zh-TW" altLang="en-US" dirty="0" smtClean="0"/>
              <a:t>訓練</a:t>
            </a:r>
            <a:r>
              <a:rPr lang="zh-TW" altLang="en-US" dirty="0"/>
              <a:t>與開發</a:t>
            </a:r>
            <a:r>
              <a:rPr lang="zh-TW" altLang="en-US" dirty="0" smtClean="0"/>
              <a:t>環境</a:t>
            </a:r>
            <a:r>
              <a:rPr lang="zh-TW" altLang="en-US" dirty="0"/>
              <a:t>架設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688975"/>
            <a:ext cx="773430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7896200" y="3645024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567608" y="4941168"/>
            <a:ext cx="35283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01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System Requirement</a:t>
            </a:r>
          </a:p>
          <a:p>
            <a:pPr lvl="1"/>
            <a:r>
              <a:rPr lang="en-US" altLang="zh-TW" dirty="0"/>
              <a:t>Python3.5</a:t>
            </a:r>
            <a:r>
              <a:rPr lang="zh-TW" altLang="en-US" dirty="0"/>
              <a:t> 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3.7 </a:t>
            </a:r>
          </a:p>
          <a:p>
            <a:pPr lvl="1"/>
            <a:r>
              <a:rPr lang="en-US" altLang="zh-TW" dirty="0"/>
              <a:t>pip 19.0 or higher</a:t>
            </a:r>
          </a:p>
          <a:p>
            <a:pPr lvl="1"/>
            <a:r>
              <a:rPr lang="en-US" altLang="zh-TW" dirty="0" err="1"/>
              <a:t>Tensorflow</a:t>
            </a:r>
            <a:r>
              <a:rPr lang="zh-TW" altLang="en-US" dirty="0"/>
              <a:t> </a:t>
            </a:r>
            <a:r>
              <a:rPr lang="en-US" altLang="zh-TW" dirty="0"/>
              <a:t>1.14</a:t>
            </a:r>
            <a:r>
              <a:rPr lang="zh-TW" altLang="en-US" dirty="0"/>
              <a:t> </a:t>
            </a:r>
            <a:r>
              <a:rPr lang="en-US" altLang="zh-TW" dirty="0"/>
              <a:t>or higher</a:t>
            </a:r>
          </a:p>
          <a:p>
            <a:pPr lvl="1"/>
            <a:r>
              <a:rPr lang="en-US" altLang="zh-TW" dirty="0" err="1"/>
              <a:t>OpenCV</a:t>
            </a:r>
            <a:r>
              <a:rPr lang="en-US" altLang="zh-TW" dirty="0"/>
              <a:t> 4.1 or higher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訓練與開發環境架設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9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訓練環境</a:t>
            </a:r>
            <a:r>
              <a:rPr lang="zh-TW" altLang="en-US" dirty="0" smtClean="0"/>
              <a:t>架設 </a:t>
            </a:r>
            <a:r>
              <a:rPr lang="en-US" altLang="zh-TW" dirty="0" smtClean="0"/>
              <a:t>on win10</a:t>
            </a:r>
          </a:p>
          <a:p>
            <a:pPr lvl="1"/>
            <a:r>
              <a:rPr lang="en-US" altLang="zh-TW" dirty="0"/>
              <a:t>Download and run python-3.7.7-amd64.exe to install </a:t>
            </a:r>
            <a:r>
              <a:rPr lang="en-US" altLang="zh-TW" dirty="0" smtClean="0"/>
              <a:t>python</a:t>
            </a:r>
          </a:p>
          <a:p>
            <a:pPr lvl="1"/>
            <a:r>
              <a:rPr lang="en-US" altLang="zh-TW" dirty="0"/>
              <a:t>Download and run opencv-4.3.0-vc14_vc15.exe to install </a:t>
            </a:r>
            <a:r>
              <a:rPr lang="en-US" altLang="zh-TW" dirty="0" err="1" smtClean="0"/>
              <a:t>opencv</a:t>
            </a:r>
            <a:endParaRPr lang="en-US" altLang="zh-TW" dirty="0" smtClean="0"/>
          </a:p>
          <a:p>
            <a:pPr lvl="1"/>
            <a:r>
              <a:rPr lang="en-US" altLang="zh-TW" dirty="0"/>
              <a:t>After install python, run "pip3 </a:t>
            </a:r>
            <a:r>
              <a:rPr lang="en-US" altLang="zh-TW" dirty="0"/>
              <a:t>install </a:t>
            </a:r>
            <a:r>
              <a:rPr lang="en-US" altLang="zh-TW" dirty="0" err="1"/>
              <a:t>tensorflow</a:t>
            </a:r>
            <a:r>
              <a:rPr lang="en-US" altLang="zh-TW" dirty="0"/>
              <a:t>" to install </a:t>
            </a:r>
            <a:r>
              <a:rPr lang="en-US" altLang="zh-TW" dirty="0" err="1"/>
              <a:t>tensorflow</a:t>
            </a:r>
            <a:endParaRPr lang="en-US" altLang="zh-TW" dirty="0" smtClean="0"/>
          </a:p>
          <a:p>
            <a:r>
              <a:rPr lang="en-US" altLang="zh-TW" dirty="0"/>
              <a:t>After the installation complete, execute python-&gt;import </a:t>
            </a:r>
            <a:r>
              <a:rPr lang="en-US" altLang="zh-TW" dirty="0" err="1"/>
              <a:t>tensorflow</a:t>
            </a:r>
            <a:r>
              <a:rPr lang="en-US" altLang="zh-TW" dirty="0"/>
              <a:t>/import cv2 in the dos command window to check whether the installation is </a:t>
            </a:r>
            <a:r>
              <a:rPr lang="en-US" altLang="zh-TW" dirty="0" smtClean="0"/>
              <a:t>correct.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581128"/>
            <a:ext cx="985578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32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訓練</a:t>
            </a:r>
            <a:r>
              <a:rPr lang="zh-TW" altLang="en-US" dirty="0"/>
              <a:t>與開發</a:t>
            </a:r>
            <a:r>
              <a:rPr lang="zh-TW" altLang="en-US" dirty="0" smtClean="0"/>
              <a:t>環境</a:t>
            </a:r>
            <a:r>
              <a:rPr lang="zh-TW" altLang="en-US" dirty="0"/>
              <a:t>架設 </a:t>
            </a:r>
            <a:r>
              <a:rPr lang="en-US" altLang="zh-TW" dirty="0" smtClean="0"/>
              <a:t>on Linux PC (ubuntu18.04 </a:t>
            </a:r>
            <a:r>
              <a:rPr lang="zh-TW" altLang="en-US" dirty="0" smtClean="0"/>
              <a:t>以上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Ubuntu</a:t>
            </a:r>
            <a:r>
              <a:rPr lang="zh-TW" altLang="en-US" dirty="0" smtClean="0"/>
              <a:t>內建有</a:t>
            </a:r>
            <a:r>
              <a:rPr lang="en-US" altLang="zh-TW" dirty="0" smtClean="0"/>
              <a:t>python2&amp;3</a:t>
            </a:r>
          </a:p>
          <a:p>
            <a:r>
              <a:rPr lang="en-US" altLang="zh-TW" dirty="0" smtClean="0"/>
              <a:t>Update pip version to 19</a:t>
            </a:r>
          </a:p>
          <a:p>
            <a:pPr lvl="1"/>
            <a:r>
              <a:rPr lang="sv-SE" altLang="zh-TW" dirty="0"/>
              <a:t>python3 -m </a:t>
            </a:r>
            <a:r>
              <a:rPr lang="sv-SE" altLang="zh-TW" dirty="0" smtClean="0"/>
              <a:t>pip </a:t>
            </a:r>
            <a:r>
              <a:rPr lang="sv-SE" altLang="zh-TW" dirty="0"/>
              <a:t>install --upgrade </a:t>
            </a:r>
            <a:r>
              <a:rPr lang="sv-SE" altLang="zh-TW" dirty="0" smtClean="0"/>
              <a:t>pip</a:t>
            </a:r>
          </a:p>
          <a:p>
            <a:r>
              <a:rPr lang="sv-SE" altLang="zh-TW" dirty="0" smtClean="0"/>
              <a:t>Install tensorflow versoin to 2.0 (support keras)</a:t>
            </a:r>
          </a:p>
          <a:p>
            <a:pPr lvl="1"/>
            <a:r>
              <a:rPr lang="en-US" altLang="zh-TW" dirty="0"/>
              <a:t>pip3 install --user --upgrade </a:t>
            </a:r>
            <a:r>
              <a:rPr lang="en-US" altLang="zh-TW" dirty="0" err="1"/>
              <a:t>tensorflow</a:t>
            </a:r>
            <a:endParaRPr lang="en-US" altLang="zh-TW" dirty="0"/>
          </a:p>
          <a:p>
            <a:r>
              <a:rPr lang="sv-SE" altLang="zh-TW" dirty="0" smtClean="0"/>
              <a:t> Install opencv version to 4.1</a:t>
            </a:r>
          </a:p>
          <a:p>
            <a:pPr lvl="1"/>
            <a:r>
              <a:rPr lang="en-US" altLang="zh-TW" dirty="0" err="1"/>
              <a:t>sudo</a:t>
            </a:r>
            <a:r>
              <a:rPr lang="en-US" altLang="zh-TW" dirty="0"/>
              <a:t> apt install pyhton3-opencv</a:t>
            </a:r>
            <a:endParaRPr lang="sv-SE" altLang="zh-TW" dirty="0"/>
          </a:p>
          <a:p>
            <a:endParaRPr lang="sv-SE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6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訓練</a:t>
            </a:r>
            <a:r>
              <a:rPr lang="zh-TW" altLang="en-US" dirty="0"/>
              <a:t>與開發</a:t>
            </a:r>
            <a:r>
              <a:rPr lang="zh-TW" altLang="en-US" dirty="0" smtClean="0"/>
              <a:t>環境</a:t>
            </a:r>
            <a:r>
              <a:rPr lang="zh-TW" altLang="en-US" dirty="0"/>
              <a:t>架設 </a:t>
            </a:r>
            <a:r>
              <a:rPr lang="en-US" altLang="zh-TW" dirty="0"/>
              <a:t>on </a:t>
            </a:r>
            <a:r>
              <a:rPr lang="en-US" altLang="zh-TW" dirty="0" smtClean="0"/>
              <a:t>SP7021</a:t>
            </a:r>
          </a:p>
          <a:p>
            <a:r>
              <a:rPr lang="zh-TW" altLang="en-US" dirty="0"/>
              <a:t>將樹莓派安裝</a:t>
            </a:r>
            <a:r>
              <a:rPr lang="zh-TW" altLang="en-US" dirty="0" smtClean="0"/>
              <a:t>到</a:t>
            </a:r>
            <a:r>
              <a:rPr lang="en-US" altLang="zh-TW" dirty="0" smtClean="0"/>
              <a:t>SP7021</a:t>
            </a:r>
            <a:r>
              <a:rPr lang="zh-TW" altLang="en-US" dirty="0" smtClean="0"/>
              <a:t>開發版</a:t>
            </a:r>
            <a:endParaRPr lang="en-US" altLang="zh-TW" dirty="0" smtClean="0"/>
          </a:p>
          <a:p>
            <a:r>
              <a:rPr lang="zh-TW" altLang="en-US" dirty="0"/>
              <a:t>樹莓派</a:t>
            </a:r>
            <a:r>
              <a:rPr lang="zh-TW" altLang="en-US" dirty="0" smtClean="0"/>
              <a:t>內建</a:t>
            </a:r>
            <a:r>
              <a:rPr lang="zh-TW" altLang="en-US" dirty="0"/>
              <a:t>有</a:t>
            </a:r>
            <a:r>
              <a:rPr lang="en-US" altLang="zh-TW" dirty="0" smtClean="0"/>
              <a:t>python2&amp;3</a:t>
            </a:r>
          </a:p>
          <a:p>
            <a:r>
              <a:rPr lang="en-US" altLang="zh-TW" dirty="0"/>
              <a:t>Update pip version to 19</a:t>
            </a:r>
          </a:p>
          <a:p>
            <a:pPr lvl="1"/>
            <a:r>
              <a:rPr lang="sv-SE" altLang="zh-TW" dirty="0"/>
              <a:t>python3 -m pip install --upgrade pip</a:t>
            </a:r>
          </a:p>
          <a:p>
            <a:r>
              <a:rPr lang="sv-SE" altLang="zh-TW" dirty="0"/>
              <a:t>Install tensorflow versoin to 1.14</a:t>
            </a:r>
          </a:p>
          <a:p>
            <a:pPr lvl="1"/>
            <a:r>
              <a:rPr lang="en-US" altLang="zh-TW" dirty="0"/>
              <a:t>pip3 install --user --upgrade </a:t>
            </a:r>
            <a:r>
              <a:rPr lang="en-US" altLang="zh-TW" dirty="0" err="1"/>
              <a:t>tensorflow</a:t>
            </a:r>
            <a:endParaRPr lang="en-US" altLang="zh-TW" dirty="0"/>
          </a:p>
          <a:p>
            <a:r>
              <a:rPr lang="sv-SE" altLang="zh-TW" dirty="0"/>
              <a:t> Install opencv version to 4.1</a:t>
            </a:r>
          </a:p>
          <a:p>
            <a:pPr lvl="1"/>
            <a:r>
              <a:rPr lang="en-US" altLang="zh-TW" dirty="0" err="1"/>
              <a:t>sudo</a:t>
            </a:r>
            <a:r>
              <a:rPr lang="en-US" altLang="zh-TW" dirty="0"/>
              <a:t> apt install </a:t>
            </a:r>
            <a:r>
              <a:rPr lang="en-US" altLang="zh-TW" dirty="0" smtClean="0"/>
              <a:t>pyhton3-opencv</a:t>
            </a:r>
          </a:p>
          <a:p>
            <a:r>
              <a:rPr lang="en-US" altLang="zh-TW" dirty="0" smtClean="0"/>
              <a:t>Install </a:t>
            </a:r>
            <a:r>
              <a:rPr lang="en-US" altLang="zh-TW" dirty="0" err="1" smtClean="0"/>
              <a:t>keras</a:t>
            </a:r>
            <a:endParaRPr lang="en-US" altLang="zh-TW" dirty="0" smtClean="0"/>
          </a:p>
          <a:p>
            <a:pPr lvl="1"/>
            <a:r>
              <a:rPr lang="en-US" altLang="zh-TW" dirty="0" err="1"/>
              <a:t>Sudo</a:t>
            </a:r>
            <a:r>
              <a:rPr lang="en-US" altLang="zh-TW" dirty="0"/>
              <a:t> pip3 install </a:t>
            </a:r>
            <a:r>
              <a:rPr lang="en-US" altLang="zh-TW" dirty="0" err="1"/>
              <a:t>keras</a:t>
            </a:r>
            <a:endParaRPr lang="en-US" altLang="zh-TW" dirty="0"/>
          </a:p>
          <a:p>
            <a:endParaRPr lang="sv-SE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5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X:\PPT\sunplusPPT模版\淺版\底圖\末頁\兒童4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192000" cy="81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260648"/>
            <a:ext cx="1209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到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github.com/sunplus-plus1/SP7021</a:t>
            </a:r>
            <a:r>
              <a:rPr lang="zh-TW" altLang="en-US" dirty="0" smtClean="0"/>
              <a:t>下載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clone https://github.com/sunplus-plus1/SP7021.git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SP7021 source code </a:t>
            </a:r>
            <a:r>
              <a:rPr lang="zh-TW" altLang="en-US" dirty="0" smtClean="0"/>
              <a:t>取得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780928"/>
            <a:ext cx="82677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0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Before you compile, please install some packages for compiling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 smtClean="0"/>
              <a:t>    $ </a:t>
            </a:r>
            <a:r>
              <a:rPr lang="en-US" altLang="zh-TW" dirty="0" err="1"/>
              <a:t>sudo</a:t>
            </a:r>
            <a:r>
              <a:rPr lang="en-US" altLang="zh-TW" dirty="0"/>
              <a:t> apt-get install </a:t>
            </a:r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en-US" altLang="zh-TW" dirty="0" err="1"/>
              <a:t>libssl</a:t>
            </a:r>
            <a:r>
              <a:rPr lang="en-US" altLang="zh-TW" dirty="0"/>
              <a:t>-dev bison flex</a:t>
            </a:r>
          </a:p>
          <a:p>
            <a:r>
              <a:rPr lang="en-US" altLang="zh-TW" dirty="0"/>
              <a:t>Please run following commands to get source code</a:t>
            </a:r>
          </a:p>
          <a:p>
            <a:pPr marL="0" indent="0">
              <a:buNone/>
            </a:pPr>
            <a:r>
              <a:rPr lang="en-US" altLang="zh-TW" dirty="0" smtClean="0"/>
              <a:t>    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clone https://github.com/sunplus-plus1/SP7021.git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$ cd </a:t>
            </a:r>
            <a:r>
              <a:rPr lang="en-US" altLang="zh-TW" dirty="0"/>
              <a:t>SP7021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$ echo </a:t>
            </a:r>
            <a:r>
              <a:rPr lang="en-US" altLang="zh-TW" dirty="0"/>
              <a:t>"export PATH=\$PATH:"`</a:t>
            </a:r>
            <a:r>
              <a:rPr lang="en-US" altLang="zh-TW" dirty="0" err="1"/>
              <a:t>pwd</a:t>
            </a:r>
            <a:r>
              <a:rPr lang="en-US" altLang="zh-TW" dirty="0"/>
              <a:t>`/boot/</a:t>
            </a:r>
            <a:r>
              <a:rPr lang="en-US" altLang="zh-TW" dirty="0" err="1"/>
              <a:t>uboot</a:t>
            </a:r>
            <a:r>
              <a:rPr lang="en-US" altLang="zh-TW" dirty="0"/>
              <a:t>/tools &gt;&gt; ~/.</a:t>
            </a:r>
            <a:r>
              <a:rPr lang="en-US" altLang="zh-TW" dirty="0" err="1"/>
              <a:t>bashrc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$ source </a:t>
            </a:r>
            <a:r>
              <a:rPr lang="en-US" altLang="zh-TW" dirty="0"/>
              <a:t>~/.</a:t>
            </a:r>
            <a:r>
              <a:rPr lang="en-US" altLang="zh-TW" dirty="0" err="1"/>
              <a:t>bashrc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submodule update --</a:t>
            </a:r>
            <a:r>
              <a:rPr lang="en-US" altLang="zh-TW" dirty="0" err="1"/>
              <a:t>init</a:t>
            </a:r>
            <a:r>
              <a:rPr lang="en-US" altLang="zh-TW" dirty="0"/>
              <a:t> --recursive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submodule update --remote --merge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submodule </a:t>
            </a:r>
            <a:r>
              <a:rPr lang="en-US" altLang="zh-TW" dirty="0" err="1"/>
              <a:t>foreach</a:t>
            </a:r>
            <a:r>
              <a:rPr lang="en-US" altLang="zh-TW" dirty="0"/>
              <a:t> --recursive </a:t>
            </a:r>
            <a:r>
              <a:rPr lang="en-US" altLang="zh-TW" dirty="0" err="1"/>
              <a:t>git</a:t>
            </a:r>
            <a:r>
              <a:rPr lang="en-US" altLang="zh-TW" dirty="0"/>
              <a:t> checkout master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SP7021 source </a:t>
            </a:r>
            <a:r>
              <a:rPr lang="en-US" altLang="zh-TW" dirty="0" smtClean="0"/>
              <a:t>code </a:t>
            </a:r>
            <a:r>
              <a:rPr lang="zh-TW" altLang="en-US" dirty="0" smtClean="0"/>
              <a:t>取得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5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Make </a:t>
            </a:r>
            <a:r>
              <a:rPr lang="en-US" altLang="zh-TW" dirty="0" err="1" smtClean="0"/>
              <a:t>config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$ make </a:t>
            </a:r>
            <a:r>
              <a:rPr lang="en-US" altLang="zh-TW" dirty="0" err="1" smtClean="0"/>
              <a:t>config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then </a:t>
            </a:r>
            <a:r>
              <a:rPr lang="en-US" altLang="zh-TW" dirty="0"/>
              <a:t>show</a:t>
            </a:r>
          </a:p>
          <a:p>
            <a:pPr marL="0" indent="0">
              <a:buNone/>
            </a:pPr>
            <a:r>
              <a:rPr lang="en-US" altLang="zh-TW" dirty="0" smtClean="0"/>
              <a:t>    Select </a:t>
            </a:r>
            <a:r>
              <a:rPr lang="en-US" altLang="zh-TW" dirty="0"/>
              <a:t>boards: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[</a:t>
            </a:r>
            <a:r>
              <a:rPr lang="en-US" altLang="zh-TW" dirty="0"/>
              <a:t>1] SP7021 </a:t>
            </a:r>
            <a:r>
              <a:rPr lang="en-US" altLang="zh-TW" dirty="0" err="1"/>
              <a:t>Ev</a:t>
            </a:r>
            <a:r>
              <a:rPr lang="en-US" altLang="zh-TW" dirty="0"/>
              <a:t> </a:t>
            </a:r>
            <a:r>
              <a:rPr lang="en-US" altLang="zh-TW" dirty="0" smtClean="0"/>
              <a:t>Board   </a:t>
            </a:r>
            <a:r>
              <a:rPr lang="en-US" altLang="zh-TW" dirty="0" smtClean="0"/>
              <a:t>                        </a:t>
            </a:r>
            <a:r>
              <a:rPr lang="en-US" altLang="zh-TW" dirty="0"/>
              <a:t>[11] I143 </a:t>
            </a:r>
            <a:r>
              <a:rPr lang="en-US" altLang="zh-TW" dirty="0" err="1"/>
              <a:t>Ev</a:t>
            </a:r>
            <a:r>
              <a:rPr lang="en-US" altLang="zh-TW" dirty="0"/>
              <a:t> Board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[</a:t>
            </a:r>
            <a:r>
              <a:rPr lang="en-US" altLang="zh-TW" dirty="0"/>
              <a:t>2] LTPP3G2 Board </a:t>
            </a:r>
            <a:r>
              <a:rPr lang="en-US" altLang="zh-TW" dirty="0" smtClean="0"/>
              <a:t>     </a:t>
            </a:r>
            <a:r>
              <a:rPr lang="en-US" altLang="zh-TW" dirty="0" smtClean="0"/>
              <a:t>                       </a:t>
            </a:r>
            <a:r>
              <a:rPr lang="en-US" altLang="zh-TW" dirty="0" smtClean="0"/>
              <a:t>[</a:t>
            </a:r>
            <a:r>
              <a:rPr lang="en-US" altLang="zh-TW" dirty="0"/>
              <a:t>12] I143 Zebu (</a:t>
            </a:r>
            <a:r>
              <a:rPr lang="en-US" altLang="zh-TW" dirty="0" err="1"/>
              <a:t>zmem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[</a:t>
            </a:r>
            <a:r>
              <a:rPr lang="en-US" altLang="zh-TW" dirty="0"/>
              <a:t>3] SP7021 Demo Board (V1/V2)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[</a:t>
            </a:r>
            <a:r>
              <a:rPr lang="en-US" altLang="zh-TW" dirty="0"/>
              <a:t>4] SP7021 Demo Board (V3)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[</a:t>
            </a:r>
            <a:r>
              <a:rPr lang="en-US" altLang="zh-TW" dirty="0"/>
              <a:t>5] BPi-F2S Board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[</a:t>
            </a:r>
            <a:r>
              <a:rPr lang="en-US" altLang="zh-TW" dirty="0"/>
              <a:t>6] BPi-F2P Board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SP7021 source code </a:t>
            </a:r>
            <a:r>
              <a:rPr lang="zh-TW" altLang="en-US" dirty="0"/>
              <a:t>編譯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5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dirty="0" smtClean="0"/>
              <a:t>you </a:t>
            </a:r>
            <a:r>
              <a:rPr lang="en-US" altLang="zh-TW" dirty="0"/>
              <a:t>select </a:t>
            </a:r>
            <a:r>
              <a:rPr lang="en-US" altLang="zh-TW" dirty="0" smtClean="0"/>
              <a:t>[2] ~ [6],</a:t>
            </a:r>
          </a:p>
          <a:p>
            <a:pPr marL="0" indent="0">
              <a:buNone/>
            </a:pPr>
            <a:r>
              <a:rPr lang="en-US" altLang="zh-TW" dirty="0" smtClean="0"/>
              <a:t>    Select </a:t>
            </a:r>
            <a:r>
              <a:rPr lang="en-US" altLang="zh-TW" dirty="0" err="1" smtClean="0"/>
              <a:t>configs</a:t>
            </a:r>
            <a:r>
              <a:rPr lang="en-US" altLang="zh-TW" dirty="0" smtClean="0"/>
              <a:t>.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[</a:t>
            </a:r>
            <a:r>
              <a:rPr lang="en-US" altLang="zh-TW" dirty="0"/>
              <a:t>1] </a:t>
            </a:r>
            <a:r>
              <a:rPr lang="en-US" altLang="zh-TW" dirty="0" err="1" smtClean="0"/>
              <a:t>eMMC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/>
              <a:t>[2] SD Card</a:t>
            </a:r>
          </a:p>
          <a:p>
            <a:r>
              <a:rPr lang="en-US" altLang="zh-TW" dirty="0"/>
              <a:t>after make </a:t>
            </a:r>
            <a:r>
              <a:rPr lang="en-US" altLang="zh-TW" dirty="0" err="1"/>
              <a:t>config</a:t>
            </a:r>
            <a:r>
              <a:rPr lang="en-US" altLang="zh-TW" dirty="0"/>
              <a:t> is completed. </a:t>
            </a:r>
            <a:r>
              <a:rPr lang="en-US" altLang="zh-TW" dirty="0" smtClean="0"/>
              <a:t>Then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$ make all</a:t>
            </a:r>
          </a:p>
          <a:p>
            <a:pPr marL="0" indent="0">
              <a:buNone/>
            </a:pPr>
            <a:r>
              <a:rPr lang="en-US" altLang="zh-TW" dirty="0" smtClean="0"/>
              <a:t>    to do compile.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2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please get image file from out </a:t>
            </a:r>
            <a:r>
              <a:rPr lang="en-US" altLang="zh-TW" dirty="0" smtClean="0"/>
              <a:t>folder</a:t>
            </a:r>
          </a:p>
          <a:p>
            <a:r>
              <a:rPr lang="en-US" altLang="zh-TW" dirty="0" err="1" smtClean="0"/>
              <a:t>eMMC</a:t>
            </a:r>
            <a:r>
              <a:rPr lang="en-US" altLang="zh-TW" dirty="0" smtClean="0"/>
              <a:t> case:</a:t>
            </a:r>
          </a:p>
          <a:p>
            <a:pPr lvl="1"/>
            <a:r>
              <a:rPr lang="en-US" altLang="zh-TW" dirty="0" smtClean="0"/>
              <a:t>Copy </a:t>
            </a:r>
            <a:r>
              <a:rPr lang="en-US" altLang="zh-TW" dirty="0"/>
              <a:t>out/ISPBOOOT.BIN in out folder to USB stick (FAT32)</a:t>
            </a:r>
          </a:p>
          <a:p>
            <a:pPr lvl="1"/>
            <a:r>
              <a:rPr lang="en-US" altLang="zh-TW" dirty="0"/>
              <a:t>Update USB stick to </a:t>
            </a:r>
            <a:r>
              <a:rPr lang="en-US" altLang="zh-TW" dirty="0" err="1"/>
              <a:t>eMMC</a:t>
            </a:r>
            <a:r>
              <a:rPr lang="en-US" altLang="zh-TW" dirty="0"/>
              <a:t> -&gt; (Power off, set SW1 to ON, SW2 to OFF, power on)</a:t>
            </a:r>
          </a:p>
          <a:p>
            <a:pPr lvl="1"/>
            <a:r>
              <a:rPr lang="en-US" altLang="zh-TW" dirty="0"/>
              <a:t>Boot kernel -&gt; (Power off, set SW1 to OFF, SW2 to OFF, power on)</a:t>
            </a:r>
          </a:p>
          <a:p>
            <a:r>
              <a:rPr lang="en-US" altLang="zh-TW" dirty="0"/>
              <a:t>SD </a:t>
            </a:r>
            <a:r>
              <a:rPr lang="en-US" altLang="zh-TW" dirty="0" smtClean="0"/>
              <a:t>Card case:</a:t>
            </a:r>
          </a:p>
          <a:p>
            <a:pPr lvl="1"/>
            <a:r>
              <a:rPr lang="en-US" altLang="zh-TW" dirty="0" smtClean="0"/>
              <a:t>get </a:t>
            </a:r>
            <a:r>
              <a:rPr lang="en-US" altLang="zh-TW" dirty="0"/>
              <a:t>out/boot2linux_SDcard/</a:t>
            </a:r>
            <a:r>
              <a:rPr lang="en-US" altLang="zh-TW" dirty="0" err="1"/>
              <a:t>ISP_SD_BOOOT.img</a:t>
            </a:r>
            <a:endParaRPr lang="en-US" altLang="zh-TW" dirty="0"/>
          </a:p>
          <a:p>
            <a:pPr lvl="1"/>
            <a:r>
              <a:rPr lang="en-US" altLang="zh-TW" dirty="0"/>
              <a:t>copy to </a:t>
            </a:r>
            <a:r>
              <a:rPr lang="en-US" altLang="zh-TW" dirty="0" err="1"/>
              <a:t>sdcard</a:t>
            </a:r>
            <a:r>
              <a:rPr lang="en-US" altLang="zh-TW" dirty="0"/>
              <a:t> -&gt; (</a:t>
            </a:r>
            <a:r>
              <a:rPr lang="en-US" altLang="zh-TW" dirty="0" err="1"/>
              <a:t>sudo</a:t>
            </a:r>
            <a:r>
              <a:rPr lang="en-US" altLang="zh-TW" dirty="0"/>
              <a:t> </a:t>
            </a:r>
            <a:r>
              <a:rPr lang="en-US" altLang="zh-TW" dirty="0" err="1"/>
              <a:t>dd</a:t>
            </a:r>
            <a:r>
              <a:rPr lang="en-US" altLang="zh-TW" dirty="0"/>
              <a:t> if=</a:t>
            </a:r>
            <a:r>
              <a:rPr lang="en-US" altLang="zh-TW" dirty="0" err="1"/>
              <a:t>ISP_SD_BOOOT.img</a:t>
            </a:r>
            <a:r>
              <a:rPr lang="en-US" altLang="zh-TW" dirty="0"/>
              <a:t> of=/dev/</a:t>
            </a:r>
            <a:r>
              <a:rPr lang="en-US" altLang="zh-TW" dirty="0" err="1"/>
              <a:t>sdx</a:t>
            </a:r>
            <a:r>
              <a:rPr lang="en-US" altLang="zh-TW" dirty="0"/>
              <a:t> </a:t>
            </a:r>
            <a:r>
              <a:rPr lang="en-US" altLang="zh-TW" dirty="0" err="1"/>
              <a:t>bs</a:t>
            </a:r>
            <a:r>
              <a:rPr lang="en-US" altLang="zh-TW" dirty="0"/>
              <a:t>=1M, /dev/</a:t>
            </a:r>
            <a:r>
              <a:rPr lang="en-US" altLang="zh-TW" dirty="0" err="1"/>
              <a:t>sdx</a:t>
            </a:r>
            <a:r>
              <a:rPr lang="en-US" altLang="zh-TW" dirty="0"/>
              <a:t> is your </a:t>
            </a:r>
            <a:r>
              <a:rPr lang="en-US" altLang="zh-TW" dirty="0" err="1"/>
              <a:t>sdcard</a:t>
            </a:r>
            <a:r>
              <a:rPr lang="en-US" altLang="zh-TW" dirty="0"/>
              <a:t> address)</a:t>
            </a:r>
          </a:p>
          <a:p>
            <a:pPr lvl="1"/>
            <a:r>
              <a:rPr lang="en-US" altLang="zh-TW" dirty="0"/>
              <a:t>put your </a:t>
            </a:r>
            <a:r>
              <a:rPr lang="en-US" altLang="zh-TW" dirty="0" err="1"/>
              <a:t>sdcard</a:t>
            </a:r>
            <a:r>
              <a:rPr lang="en-US" altLang="zh-TW" dirty="0"/>
              <a:t> to board and boot -&gt; (Power off, set SW1 to ON, SW2 to ON, power on)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原生的</a:t>
            </a:r>
            <a:r>
              <a:rPr lang="en-US" altLang="zh-TW" dirty="0" err="1" smtClean="0"/>
              <a:t>linux</a:t>
            </a:r>
            <a:r>
              <a:rPr lang="en-US" altLang="zh-TW" dirty="0" smtClean="0"/>
              <a:t> command line </a:t>
            </a:r>
            <a:r>
              <a:rPr lang="zh-TW" altLang="en-US" dirty="0" smtClean="0"/>
              <a:t>介面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060847"/>
            <a:ext cx="64008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7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zh-TW" altLang="en-US" dirty="0"/>
              <a:t>到樹莓派官網下載</a:t>
            </a:r>
            <a:r>
              <a:rPr lang="en-US" altLang="zh-TW" dirty="0"/>
              <a:t>image</a:t>
            </a:r>
            <a:r>
              <a:rPr lang="zh-TW" altLang="en-US" dirty="0"/>
              <a:t>檔 </a:t>
            </a:r>
            <a:r>
              <a:rPr lang="en-US" altLang="zh-TW" dirty="0"/>
              <a:t>(2020-05-17-raspios-buster-full-armhf)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SP7021 boot on </a:t>
            </a:r>
            <a:r>
              <a:rPr lang="en-US" altLang="zh-TW" dirty="0" err="1" smtClean="0"/>
              <a:t>Raspbian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916832"/>
            <a:ext cx="7622877" cy="461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74484"/>
      </p:ext>
    </p:extLst>
  </p:cSld>
  <p:clrMapOvr>
    <a:masterClrMapping/>
  </p:clrMapOvr>
</p:sld>
</file>

<file path=ppt/theme/theme1.xml><?xml version="1.0" encoding="utf-8"?>
<a:theme xmlns:a="http://schemas.openxmlformats.org/drawingml/2006/main" name="1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9DAF7A89-FF85-5C40-9CCC-0C1AB4642F5A}"/>
    </a:ext>
  </a:extLst>
</a:theme>
</file>

<file path=ppt/theme/theme2.xml><?xml version="1.0" encoding="utf-8"?>
<a:theme xmlns:a="http://schemas.openxmlformats.org/drawingml/2006/main" name="2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62F8E95E-589B-8A46-8CBB-E6F307E5CBFE}"/>
    </a:ext>
  </a:extLst>
</a:theme>
</file>

<file path=ppt/theme/theme3.xml><?xml version="1.0" encoding="utf-8"?>
<a:theme xmlns:a="http://schemas.openxmlformats.org/drawingml/2006/main" name="2_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4DAB2B28-D68B-5247-8658-670C9D2C1DF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AJY357M7ZZV2-1751539547-1734</_dlc_DocId>
    <_dlc_DocIdUrl xmlns="9f1b6020-1c0c-4ce1-a947-befa928a6fdc">
      <Url>http://myfolder.sunplus.com/_layouts/15/DocIdRedir.aspx?ID=AJY357M7ZZV2-1751539547-1734</Url>
      <Description>AJY357M7ZZV2-1751539547-1734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9D4107E-C932-4523-A2AC-65B4CE1A26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A490C-2B45-4081-B64C-038A46326341}">
  <ds:schemaRefs>
    <ds:schemaRef ds:uri="http://schemas.microsoft.com/office/2006/metadata/properties"/>
    <ds:schemaRef ds:uri="http://schemas.microsoft.com/office/infopath/2007/PartnerControls"/>
    <ds:schemaRef ds:uri="9f1b6020-1c0c-4ce1-a947-befa928a6fdc"/>
  </ds:schemaRefs>
</ds:datastoreItem>
</file>

<file path=customXml/itemProps3.xml><?xml version="1.0" encoding="utf-8"?>
<ds:datastoreItem xmlns:ds="http://schemas.openxmlformats.org/officeDocument/2006/customXml" ds:itemID="{3A72C676-EDAB-42F9-9754-5B7C86FF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b6020-1c0c-4ce1-a947-befa928a6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C9193F0-4DE0-4264-ABCB-3D5791330FB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AD10ABE-0D35-450A-822F-8E89769A242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655</Words>
  <Application>Microsoft Office PowerPoint</Application>
  <PresentationFormat>自訂</PresentationFormat>
  <Paragraphs>127</Paragraphs>
  <Slides>25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1_首頁</vt:lpstr>
      <vt:lpstr>2_首頁</vt:lpstr>
      <vt:lpstr>2_內頁</vt:lpstr>
      <vt:lpstr>SP7021軟體環境教學</vt:lpstr>
      <vt:lpstr>Outline</vt:lpstr>
      <vt:lpstr>SP7021 source code 取得</vt:lpstr>
      <vt:lpstr>SP7021 source code 取得</vt:lpstr>
      <vt:lpstr>SP7021 source code 編譯</vt:lpstr>
      <vt:lpstr>PowerPoint 簡報</vt:lpstr>
      <vt:lpstr>PowerPoint 簡報</vt:lpstr>
      <vt:lpstr>PowerPoint 簡報</vt:lpstr>
      <vt:lpstr>SP7021 boot on Raspbian</vt:lpstr>
      <vt:lpstr>PowerPoint 簡報</vt:lpstr>
      <vt:lpstr>PowerPoint 簡報</vt:lpstr>
      <vt:lpstr>PowerPoint 簡報</vt:lpstr>
      <vt:lpstr>SP7021 boot on ubuntu mate</vt:lpstr>
      <vt:lpstr>PowerPoint 簡報</vt:lpstr>
      <vt:lpstr>SP7021 yocto system</vt:lpstr>
      <vt:lpstr>PowerPoint 簡報</vt:lpstr>
      <vt:lpstr>PowerPoint 簡報</vt:lpstr>
      <vt:lpstr>PowerPoint 簡報</vt:lpstr>
      <vt:lpstr>PowerPoint 簡報</vt:lpstr>
      <vt:lpstr>PowerPoint 簡報</vt:lpstr>
      <vt:lpstr>訓練與開發環境架設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IP Survey</dc:title>
  <dc:creator>Henry Lee</dc:creator>
  <cp:lastModifiedBy>Edwin Chiu 邱垂峰</cp:lastModifiedBy>
  <cp:revision>102</cp:revision>
  <dcterms:created xsi:type="dcterms:W3CDTF">2020-04-17T01:13:32Z</dcterms:created>
  <dcterms:modified xsi:type="dcterms:W3CDTF">2020-08-24T08:07:53Z</dcterms:modified>
</cp:coreProperties>
</file>