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29"/>
  </p:notesMasterIdLst>
  <p:handoutMasterIdLst>
    <p:handoutMasterId r:id="rId30"/>
  </p:handoutMasterIdLst>
  <p:sldIdLst>
    <p:sldId id="325" r:id="rId9"/>
    <p:sldId id="443" r:id="rId10"/>
    <p:sldId id="300" r:id="rId11"/>
    <p:sldId id="445" r:id="rId12"/>
    <p:sldId id="465" r:id="rId13"/>
    <p:sldId id="446" r:id="rId14"/>
    <p:sldId id="447" r:id="rId15"/>
    <p:sldId id="448" r:id="rId16"/>
    <p:sldId id="450" r:id="rId17"/>
    <p:sldId id="449" r:id="rId18"/>
    <p:sldId id="451" r:id="rId19"/>
    <p:sldId id="462" r:id="rId20"/>
    <p:sldId id="463" r:id="rId21"/>
    <p:sldId id="454" r:id="rId22"/>
    <p:sldId id="466" r:id="rId23"/>
    <p:sldId id="458" r:id="rId24"/>
    <p:sldId id="461" r:id="rId25"/>
    <p:sldId id="452" r:id="rId26"/>
    <p:sldId id="453" r:id="rId27"/>
    <p:sldId id="457" r:id="rId28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588A"/>
    <a:srgbClr val="583987"/>
    <a:srgbClr val="4F81BD"/>
    <a:srgbClr val="5A3030"/>
    <a:srgbClr val="8A0000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 varScale="1">
        <p:scale>
          <a:sx n="76" d="100"/>
          <a:sy n="76" d="100"/>
        </p:scale>
        <p:origin x="101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59" d="100"/>
          <a:sy n="59" d="100"/>
        </p:scale>
        <p:origin x="-27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FE94F-BCEE-4564-BC3E-01CD6DC31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643E43-23B4-423E-A851-04BAA5916572}">
      <dgm:prSet custT="1"/>
      <dgm:spPr/>
      <dgm:t>
        <a:bodyPr/>
        <a:lstStyle/>
        <a:p>
          <a:pPr rtl="0"/>
          <a:r>
            <a:rPr lang="zh-TW" altLang="en-US" sz="3200" dirty="0"/>
            <a:t>執行 </a:t>
          </a:r>
          <a:r>
            <a:rPr lang="en-US" altLang="zh-TW" sz="3200" dirty="0"/>
            <a:t>face.py</a:t>
          </a:r>
          <a:endParaRPr lang="zh-TW" sz="3200" dirty="0"/>
        </a:p>
      </dgm:t>
    </dgm:pt>
    <dgm:pt modelId="{D2BA9C3E-58F0-4D03-9FD6-9DCA9BA63FD8}" type="par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7F2AF7C3-0BBA-4628-A5FC-B772D7B61760}" type="sib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13F781F0-F013-45C9-8DBB-C9636C992958}">
      <dgm:prSet custT="1"/>
      <dgm:spPr/>
      <dgm:t>
        <a:bodyPr/>
        <a:lstStyle/>
        <a:p>
          <a:pPr rtl="0"/>
          <a:r>
            <a:rPr lang="en-US" altLang="zh-TW" sz="2800" dirty="0"/>
            <a:t>cd ~/demo/face</a:t>
          </a:r>
          <a:endParaRPr lang="zh-TW" sz="2800" dirty="0"/>
        </a:p>
      </dgm:t>
    </dgm:pt>
    <dgm:pt modelId="{FBC9EB5A-0A76-4A37-A18D-EEC1481FEEAB}" type="par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13E02595-3940-45E0-8A24-B444A07815E3}" type="sib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62594DD1-B7C3-48C5-A497-50F5E1C7D825}">
      <dgm:prSet custT="1"/>
      <dgm:spPr/>
      <dgm:t>
        <a:bodyPr/>
        <a:lstStyle/>
        <a:p>
          <a:pPr rtl="0"/>
          <a:r>
            <a:rPr lang="en-US" altLang="zh-TW" sz="2800" dirty="0">
              <a:solidFill>
                <a:schemeClr val="tx1"/>
              </a:solidFill>
            </a:rPr>
            <a:t>python3  face.py haarcascade_frontalface_default.xml </a:t>
          </a:r>
          <a:endParaRPr lang="zh-TW" sz="2800" dirty="0">
            <a:solidFill>
              <a:schemeClr val="tx1"/>
            </a:solidFill>
          </a:endParaRPr>
        </a:p>
      </dgm:t>
    </dgm:pt>
    <dgm:pt modelId="{72506D63-3669-4B0C-98AE-92C6B6AD175E}" type="par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5600E2D-E3EE-47FD-B77E-6909E04E0E22}" type="sib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0F1D083-3CD3-44B2-AC17-E60124084B77}" type="pres">
      <dgm:prSet presAssocID="{3A2FE94F-BCEE-4564-BC3E-01CD6DC314F1}" presName="linear" presStyleCnt="0">
        <dgm:presLayoutVars>
          <dgm:animLvl val="lvl"/>
          <dgm:resizeHandles val="exact"/>
        </dgm:presLayoutVars>
      </dgm:prSet>
      <dgm:spPr/>
    </dgm:pt>
    <dgm:pt modelId="{6A50B5B5-512C-4571-B04A-F5F577D498B2}" type="pres">
      <dgm:prSet presAssocID="{AB643E43-23B4-423E-A851-04BAA5916572}" presName="parentText" presStyleLbl="node1" presStyleIdx="0" presStyleCnt="1" custScaleY="74381" custLinFactNeighborX="-1106" custLinFactNeighborY="-33795">
        <dgm:presLayoutVars>
          <dgm:chMax val="0"/>
          <dgm:bulletEnabled val="1"/>
        </dgm:presLayoutVars>
      </dgm:prSet>
      <dgm:spPr/>
    </dgm:pt>
    <dgm:pt modelId="{56991F31-10B7-41B9-ACD2-E65AD11B2AD5}" type="pres">
      <dgm:prSet presAssocID="{AB643E43-23B4-423E-A851-04BAA5916572}" presName="childText" presStyleLbl="revTx" presStyleIdx="0" presStyleCnt="1" custLinFactNeighborX="-667" custLinFactNeighborY="-22762">
        <dgm:presLayoutVars>
          <dgm:bulletEnabled val="1"/>
        </dgm:presLayoutVars>
      </dgm:prSet>
      <dgm:spPr/>
    </dgm:pt>
  </dgm:ptLst>
  <dgm:cxnLst>
    <dgm:cxn modelId="{2204EF18-9873-43A7-A89E-21544B1B714A}" srcId="{AB643E43-23B4-423E-A851-04BAA5916572}" destId="{62594DD1-B7C3-48C5-A497-50F5E1C7D825}" srcOrd="1" destOrd="0" parTransId="{72506D63-3669-4B0C-98AE-92C6B6AD175E}" sibTransId="{C5600E2D-E3EE-47FD-B77E-6909E04E0E22}"/>
    <dgm:cxn modelId="{867E5468-A980-4C4F-8E1B-8D9D62FD34DA}" type="presOf" srcId="{62594DD1-B7C3-48C5-A497-50F5E1C7D825}" destId="{56991F31-10B7-41B9-ACD2-E65AD11B2AD5}" srcOrd="0" destOrd="1" presId="urn:microsoft.com/office/officeart/2005/8/layout/vList2"/>
    <dgm:cxn modelId="{0A86E44A-EB63-41E6-B97F-D6A0C86D729F}" type="presOf" srcId="{AB643E43-23B4-423E-A851-04BAA5916572}" destId="{6A50B5B5-512C-4571-B04A-F5F577D498B2}" srcOrd="0" destOrd="0" presId="urn:microsoft.com/office/officeart/2005/8/layout/vList2"/>
    <dgm:cxn modelId="{4FBD1D6C-13D4-482E-8335-2DD56FF7A81A}" type="presOf" srcId="{13F781F0-F013-45C9-8DBB-C9636C992958}" destId="{56991F31-10B7-41B9-ACD2-E65AD11B2AD5}" srcOrd="0" destOrd="0" presId="urn:microsoft.com/office/officeart/2005/8/layout/vList2"/>
    <dgm:cxn modelId="{901A4552-CAE6-45B6-BF9F-F03F2853675E}" srcId="{AB643E43-23B4-423E-A851-04BAA5916572}" destId="{13F781F0-F013-45C9-8DBB-C9636C992958}" srcOrd="0" destOrd="0" parTransId="{FBC9EB5A-0A76-4A37-A18D-EEC1481FEEAB}" sibTransId="{13E02595-3940-45E0-8A24-B444A07815E3}"/>
    <dgm:cxn modelId="{C25A7985-6401-46C9-9FA2-A1F899B8EC64}" type="presOf" srcId="{3A2FE94F-BCEE-4564-BC3E-01CD6DC314F1}" destId="{C0F1D083-3CD3-44B2-AC17-E60124084B77}" srcOrd="0" destOrd="0" presId="urn:microsoft.com/office/officeart/2005/8/layout/vList2"/>
    <dgm:cxn modelId="{A5FA02F1-AE9E-42D0-B4C3-973702F3443D}" srcId="{3A2FE94F-BCEE-4564-BC3E-01CD6DC314F1}" destId="{AB643E43-23B4-423E-A851-04BAA5916572}" srcOrd="0" destOrd="0" parTransId="{D2BA9C3E-58F0-4D03-9FD6-9DCA9BA63FD8}" sibTransId="{7F2AF7C3-0BBA-4628-A5FC-B772D7B61760}"/>
    <dgm:cxn modelId="{CFC3F154-9F71-425B-857B-2B55E3D9AF1B}" type="presParOf" srcId="{C0F1D083-3CD3-44B2-AC17-E60124084B77}" destId="{6A50B5B5-512C-4571-B04A-F5F577D498B2}" srcOrd="0" destOrd="0" presId="urn:microsoft.com/office/officeart/2005/8/layout/vList2"/>
    <dgm:cxn modelId="{1CFA596A-26CC-411F-B5C8-8CD91306C2AC}" type="presParOf" srcId="{C0F1D083-3CD3-44B2-AC17-E60124084B77}" destId="{56991F31-10B7-41B9-ACD2-E65AD11B2A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FE94F-BCEE-4564-BC3E-01CD6DC31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643E43-23B4-423E-A851-04BAA5916572}">
      <dgm:prSet custT="1"/>
      <dgm:spPr/>
      <dgm:t>
        <a:bodyPr/>
        <a:lstStyle/>
        <a:p>
          <a:pPr rtl="0"/>
          <a:r>
            <a:rPr lang="zh-TW" altLang="en-US" sz="3200" dirty="0"/>
            <a:t>執行 </a:t>
          </a:r>
          <a:r>
            <a:rPr lang="en-US" altLang="zh-TW" sz="3200" dirty="0"/>
            <a:t>train.py</a:t>
          </a:r>
          <a:endParaRPr lang="zh-TW" sz="3200" dirty="0"/>
        </a:p>
      </dgm:t>
    </dgm:pt>
    <dgm:pt modelId="{D2BA9C3E-58F0-4D03-9FD6-9DCA9BA63FD8}" type="par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7F2AF7C3-0BBA-4628-A5FC-B772D7B61760}" type="sibTrans" cxnId="{A5FA02F1-AE9E-42D0-B4C3-973702F3443D}">
      <dgm:prSet/>
      <dgm:spPr/>
      <dgm:t>
        <a:bodyPr/>
        <a:lstStyle/>
        <a:p>
          <a:endParaRPr lang="zh-TW" altLang="en-US"/>
        </a:p>
      </dgm:t>
    </dgm:pt>
    <dgm:pt modelId="{13F781F0-F013-45C9-8DBB-C9636C992958}">
      <dgm:prSet custT="1"/>
      <dgm:spPr/>
      <dgm:t>
        <a:bodyPr/>
        <a:lstStyle/>
        <a:p>
          <a:pPr rtl="0"/>
          <a:r>
            <a:rPr lang="en-US" altLang="zh-TW" sz="2800" dirty="0"/>
            <a:t>cd ~/demo/gesture</a:t>
          </a:r>
          <a:endParaRPr lang="zh-TW" sz="2800" dirty="0"/>
        </a:p>
      </dgm:t>
    </dgm:pt>
    <dgm:pt modelId="{FBC9EB5A-0A76-4A37-A18D-EEC1481FEEAB}" type="par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13E02595-3940-45E0-8A24-B444A07815E3}" type="sibTrans" cxnId="{901A4552-CAE6-45B6-BF9F-F03F2853675E}">
      <dgm:prSet/>
      <dgm:spPr/>
      <dgm:t>
        <a:bodyPr/>
        <a:lstStyle/>
        <a:p>
          <a:endParaRPr lang="zh-TW" altLang="en-US"/>
        </a:p>
      </dgm:t>
    </dgm:pt>
    <dgm:pt modelId="{62594DD1-B7C3-48C5-A497-50F5E1C7D825}">
      <dgm:prSet custT="1"/>
      <dgm:spPr/>
      <dgm:t>
        <a:bodyPr/>
        <a:lstStyle/>
        <a:p>
          <a:pPr rtl="0"/>
          <a:r>
            <a:rPr lang="en-US" altLang="zh-TW" sz="2800" dirty="0"/>
            <a:t>python3  train.py</a:t>
          </a:r>
          <a:endParaRPr lang="zh-TW" sz="2800" dirty="0"/>
        </a:p>
      </dgm:t>
    </dgm:pt>
    <dgm:pt modelId="{72506D63-3669-4B0C-98AE-92C6B6AD175E}" type="par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C5600E2D-E3EE-47FD-B77E-6909E04E0E22}" type="sibTrans" cxnId="{2204EF18-9873-43A7-A89E-21544B1B714A}">
      <dgm:prSet/>
      <dgm:spPr/>
      <dgm:t>
        <a:bodyPr/>
        <a:lstStyle/>
        <a:p>
          <a:endParaRPr lang="zh-TW" altLang="en-US"/>
        </a:p>
      </dgm:t>
    </dgm:pt>
    <dgm:pt modelId="{A34EDF47-5A57-47DB-B2F0-B7DF20E8FA22}">
      <dgm:prSet custT="1"/>
      <dgm:spPr/>
      <dgm:t>
        <a:bodyPr/>
        <a:lstStyle/>
        <a:p>
          <a:pPr rtl="0"/>
          <a:r>
            <a:rPr lang="zh-TW" altLang="en-US" sz="3200" dirty="0"/>
            <a:t>訓練時注意事項</a:t>
          </a:r>
        </a:p>
      </dgm:t>
    </dgm:pt>
    <dgm:pt modelId="{F788F161-3B18-4AC2-8B87-72193E1F2A0B}" type="parTrans" cxnId="{41FA68AF-A704-4F69-9973-CF1F3F1FB7BB}">
      <dgm:prSet/>
      <dgm:spPr/>
      <dgm:t>
        <a:bodyPr/>
        <a:lstStyle/>
        <a:p>
          <a:endParaRPr lang="zh-TW" altLang="en-US"/>
        </a:p>
      </dgm:t>
    </dgm:pt>
    <dgm:pt modelId="{9122E8CC-D523-4600-AE27-17D161F24966}" type="sibTrans" cxnId="{41FA68AF-A704-4F69-9973-CF1F3F1FB7BB}">
      <dgm:prSet/>
      <dgm:spPr/>
      <dgm:t>
        <a:bodyPr/>
        <a:lstStyle/>
        <a:p>
          <a:endParaRPr lang="zh-TW" altLang="en-US"/>
        </a:p>
      </dgm:t>
    </dgm:pt>
    <dgm:pt modelId="{70412399-35AC-4E51-AB5E-1BE40A6B6E49}">
      <dgm:prSet custT="1"/>
      <dgm:spPr/>
      <dgm:t>
        <a:bodyPr/>
        <a:lstStyle/>
        <a:p>
          <a:pPr rtl="0"/>
          <a:r>
            <a:rPr lang="zh-TW" altLang="en-US" sz="2400" dirty="0"/>
            <a:t>背景不要太複雜</a:t>
          </a:r>
        </a:p>
      </dgm:t>
    </dgm:pt>
    <dgm:pt modelId="{88BCCB2D-5F07-4D69-BFC2-AAB23B27736A}" type="parTrans" cxnId="{F966B207-D709-4579-9C87-9AF4F996B8B0}">
      <dgm:prSet/>
      <dgm:spPr/>
      <dgm:t>
        <a:bodyPr/>
        <a:lstStyle/>
        <a:p>
          <a:endParaRPr lang="zh-TW" altLang="en-US"/>
        </a:p>
      </dgm:t>
    </dgm:pt>
    <dgm:pt modelId="{20D14F97-AD5A-4006-8B0B-EEDCBCE989DB}" type="sibTrans" cxnId="{F966B207-D709-4579-9C87-9AF4F996B8B0}">
      <dgm:prSet/>
      <dgm:spPr/>
      <dgm:t>
        <a:bodyPr/>
        <a:lstStyle/>
        <a:p>
          <a:endParaRPr lang="zh-TW" altLang="en-US"/>
        </a:p>
      </dgm:t>
    </dgm:pt>
    <dgm:pt modelId="{91305E32-249B-4CEE-B1CD-623510024A1B}">
      <dgm:prSet custT="1"/>
      <dgm:spPr/>
      <dgm:t>
        <a:bodyPr/>
        <a:lstStyle/>
        <a:p>
          <a:pPr rtl="0"/>
          <a:r>
            <a:rPr lang="zh-TW" altLang="en-US" sz="2400" dirty="0"/>
            <a:t>訓練圖片張數越多辨識率越好</a:t>
          </a:r>
          <a:endParaRPr lang="zh-TW" altLang="en-US" sz="2800" dirty="0"/>
        </a:p>
      </dgm:t>
    </dgm:pt>
    <dgm:pt modelId="{4BC57909-FE4F-46BB-B285-573604AB0081}" type="parTrans" cxnId="{5756E7FD-A1EF-4E7C-BF6B-F609ED560877}">
      <dgm:prSet/>
      <dgm:spPr/>
      <dgm:t>
        <a:bodyPr/>
        <a:lstStyle/>
        <a:p>
          <a:endParaRPr lang="zh-TW" altLang="en-US"/>
        </a:p>
      </dgm:t>
    </dgm:pt>
    <dgm:pt modelId="{D525C146-A032-4670-AFE7-036D693E8FCD}" type="sibTrans" cxnId="{5756E7FD-A1EF-4E7C-BF6B-F609ED560877}">
      <dgm:prSet/>
      <dgm:spPr/>
      <dgm:t>
        <a:bodyPr/>
        <a:lstStyle/>
        <a:p>
          <a:endParaRPr lang="zh-TW" altLang="en-US"/>
        </a:p>
      </dgm:t>
    </dgm:pt>
    <dgm:pt modelId="{41712383-8F3B-4E4B-8BCB-E0E62A345D5D}">
      <dgm:prSet custT="1"/>
      <dgm:spPr/>
      <dgm:t>
        <a:bodyPr/>
        <a:lstStyle/>
        <a:p>
          <a:pPr rtl="0"/>
          <a:r>
            <a:rPr lang="zh-TW" altLang="en-US" sz="2400" dirty="0"/>
            <a:t>每個手勢不要跟其他手勢重複到</a:t>
          </a:r>
        </a:p>
      </dgm:t>
    </dgm:pt>
    <dgm:pt modelId="{3BE592F9-50E7-493D-A4F6-C3BE35DD93BF}" type="parTrans" cxnId="{8BDB437D-D6BB-4C7E-B102-A0832ED79B2F}">
      <dgm:prSet/>
      <dgm:spPr/>
      <dgm:t>
        <a:bodyPr/>
        <a:lstStyle/>
        <a:p>
          <a:endParaRPr lang="zh-TW" altLang="en-US"/>
        </a:p>
      </dgm:t>
    </dgm:pt>
    <dgm:pt modelId="{4840A761-9D50-45A9-8319-E67993AC39EE}" type="sibTrans" cxnId="{8BDB437D-D6BB-4C7E-B102-A0832ED79B2F}">
      <dgm:prSet/>
      <dgm:spPr/>
      <dgm:t>
        <a:bodyPr/>
        <a:lstStyle/>
        <a:p>
          <a:endParaRPr lang="zh-TW" altLang="en-US"/>
        </a:p>
      </dgm:t>
    </dgm:pt>
    <dgm:pt modelId="{D7E2F1EA-A891-4814-9AB8-62D57E0B0A92}">
      <dgm:prSet custT="1"/>
      <dgm:spPr/>
      <dgm:t>
        <a:bodyPr/>
        <a:lstStyle/>
        <a:p>
          <a:pPr rtl="0"/>
          <a:r>
            <a:rPr lang="zh-TW" altLang="en-US" sz="2400" dirty="0"/>
            <a:t>程式執行之前鏡頭前不要有會動的東西</a:t>
          </a:r>
        </a:p>
      </dgm:t>
    </dgm:pt>
    <dgm:pt modelId="{AEFB7442-48AB-4486-B775-DC495A591572}" type="parTrans" cxnId="{9BCC09D4-F8CF-4496-AE30-B94E04035329}">
      <dgm:prSet/>
      <dgm:spPr/>
      <dgm:t>
        <a:bodyPr/>
        <a:lstStyle/>
        <a:p>
          <a:endParaRPr lang="zh-TW" altLang="en-US"/>
        </a:p>
      </dgm:t>
    </dgm:pt>
    <dgm:pt modelId="{2698475C-29F0-4B9E-A342-A0EFB992C1A7}" type="sibTrans" cxnId="{9BCC09D4-F8CF-4496-AE30-B94E04035329}">
      <dgm:prSet/>
      <dgm:spPr/>
      <dgm:t>
        <a:bodyPr/>
        <a:lstStyle/>
        <a:p>
          <a:endParaRPr lang="zh-TW" altLang="en-US"/>
        </a:p>
      </dgm:t>
    </dgm:pt>
    <dgm:pt modelId="{C0F1D083-3CD3-44B2-AC17-E60124084B77}" type="pres">
      <dgm:prSet presAssocID="{3A2FE94F-BCEE-4564-BC3E-01CD6DC314F1}" presName="linear" presStyleCnt="0">
        <dgm:presLayoutVars>
          <dgm:animLvl val="lvl"/>
          <dgm:resizeHandles val="exact"/>
        </dgm:presLayoutVars>
      </dgm:prSet>
      <dgm:spPr/>
    </dgm:pt>
    <dgm:pt modelId="{6A50B5B5-512C-4571-B04A-F5F577D498B2}" type="pres">
      <dgm:prSet presAssocID="{AB643E43-23B4-423E-A851-04BAA5916572}" presName="parentText" presStyleLbl="node1" presStyleIdx="0" presStyleCnt="2" custScaleY="74381" custLinFactNeighborX="-1106" custLinFactNeighborY="-33795">
        <dgm:presLayoutVars>
          <dgm:chMax val="0"/>
          <dgm:bulletEnabled val="1"/>
        </dgm:presLayoutVars>
      </dgm:prSet>
      <dgm:spPr/>
    </dgm:pt>
    <dgm:pt modelId="{56991F31-10B7-41B9-ACD2-E65AD11B2AD5}" type="pres">
      <dgm:prSet presAssocID="{AB643E43-23B4-423E-A851-04BAA5916572}" presName="childText" presStyleLbl="revTx" presStyleIdx="0" presStyleCnt="2" custLinFactNeighborY="-6648">
        <dgm:presLayoutVars>
          <dgm:bulletEnabled val="1"/>
        </dgm:presLayoutVars>
      </dgm:prSet>
      <dgm:spPr/>
    </dgm:pt>
    <dgm:pt modelId="{C97A32E1-0E92-4F84-B72A-CFD2E461DB72}" type="pres">
      <dgm:prSet presAssocID="{A34EDF47-5A57-47DB-B2F0-B7DF20E8FA22}" presName="parentText" presStyleLbl="node1" presStyleIdx="1" presStyleCnt="2" custScaleY="78146">
        <dgm:presLayoutVars>
          <dgm:chMax val="0"/>
          <dgm:bulletEnabled val="1"/>
        </dgm:presLayoutVars>
      </dgm:prSet>
      <dgm:spPr/>
    </dgm:pt>
    <dgm:pt modelId="{2A82BDFC-94A1-449B-88CA-861B1A7F944F}" type="pres">
      <dgm:prSet presAssocID="{A34EDF47-5A57-47DB-B2F0-B7DF20E8FA22}" presName="childText" presStyleLbl="revTx" presStyleIdx="1" presStyleCnt="2" custLinFactNeighborX="-667" custLinFactNeighborY="11836">
        <dgm:presLayoutVars>
          <dgm:bulletEnabled val="1"/>
        </dgm:presLayoutVars>
      </dgm:prSet>
      <dgm:spPr/>
    </dgm:pt>
  </dgm:ptLst>
  <dgm:cxnLst>
    <dgm:cxn modelId="{F966B207-D709-4579-9C87-9AF4F996B8B0}" srcId="{A34EDF47-5A57-47DB-B2F0-B7DF20E8FA22}" destId="{70412399-35AC-4E51-AB5E-1BE40A6B6E49}" srcOrd="0" destOrd="0" parTransId="{88BCCB2D-5F07-4D69-BFC2-AAB23B27736A}" sibTransId="{20D14F97-AD5A-4006-8B0B-EEDCBCE989DB}"/>
    <dgm:cxn modelId="{2204EF18-9873-43A7-A89E-21544B1B714A}" srcId="{AB643E43-23B4-423E-A851-04BAA5916572}" destId="{62594DD1-B7C3-48C5-A497-50F5E1C7D825}" srcOrd="1" destOrd="0" parTransId="{72506D63-3669-4B0C-98AE-92C6B6AD175E}" sibTransId="{C5600E2D-E3EE-47FD-B77E-6909E04E0E22}"/>
    <dgm:cxn modelId="{D0E4CD23-0765-4282-AE29-3DBF3A005EEE}" type="presOf" srcId="{91305E32-249B-4CEE-B1CD-623510024A1B}" destId="{2A82BDFC-94A1-449B-88CA-861B1A7F944F}" srcOrd="0" destOrd="1" presId="urn:microsoft.com/office/officeart/2005/8/layout/vList2"/>
    <dgm:cxn modelId="{8DA01A3B-5EBD-4340-A38D-2261CC519751}" type="presOf" srcId="{13F781F0-F013-45C9-8DBB-C9636C992958}" destId="{56991F31-10B7-41B9-ACD2-E65AD11B2AD5}" srcOrd="0" destOrd="0" presId="urn:microsoft.com/office/officeart/2005/8/layout/vList2"/>
    <dgm:cxn modelId="{17C34442-4524-459B-AC04-EF5D38B34628}" type="presOf" srcId="{3A2FE94F-BCEE-4564-BC3E-01CD6DC314F1}" destId="{C0F1D083-3CD3-44B2-AC17-E60124084B77}" srcOrd="0" destOrd="0" presId="urn:microsoft.com/office/officeart/2005/8/layout/vList2"/>
    <dgm:cxn modelId="{DD65444A-B515-4535-9481-6EC695B35688}" type="presOf" srcId="{D7E2F1EA-A891-4814-9AB8-62D57E0B0A92}" destId="{2A82BDFC-94A1-449B-88CA-861B1A7F944F}" srcOrd="0" destOrd="3" presId="urn:microsoft.com/office/officeart/2005/8/layout/vList2"/>
    <dgm:cxn modelId="{901A4552-CAE6-45B6-BF9F-F03F2853675E}" srcId="{AB643E43-23B4-423E-A851-04BAA5916572}" destId="{13F781F0-F013-45C9-8DBB-C9636C992958}" srcOrd="0" destOrd="0" parTransId="{FBC9EB5A-0A76-4A37-A18D-EEC1481FEEAB}" sibTransId="{13E02595-3940-45E0-8A24-B444A07815E3}"/>
    <dgm:cxn modelId="{0F79E174-E0B4-4EA7-91D2-DE3950F2720E}" type="presOf" srcId="{41712383-8F3B-4E4B-8BCB-E0E62A345D5D}" destId="{2A82BDFC-94A1-449B-88CA-861B1A7F944F}" srcOrd="0" destOrd="2" presId="urn:microsoft.com/office/officeart/2005/8/layout/vList2"/>
    <dgm:cxn modelId="{8BDB437D-D6BB-4C7E-B102-A0832ED79B2F}" srcId="{A34EDF47-5A57-47DB-B2F0-B7DF20E8FA22}" destId="{41712383-8F3B-4E4B-8BCB-E0E62A345D5D}" srcOrd="2" destOrd="0" parTransId="{3BE592F9-50E7-493D-A4F6-C3BE35DD93BF}" sibTransId="{4840A761-9D50-45A9-8319-E67993AC39EE}"/>
    <dgm:cxn modelId="{95E61689-2848-4179-972A-8B552A7FB5EA}" type="presOf" srcId="{AB643E43-23B4-423E-A851-04BAA5916572}" destId="{6A50B5B5-512C-4571-B04A-F5F577D498B2}" srcOrd="0" destOrd="0" presId="urn:microsoft.com/office/officeart/2005/8/layout/vList2"/>
    <dgm:cxn modelId="{B110B38A-4032-43D4-90F4-6C0BDD054556}" type="presOf" srcId="{70412399-35AC-4E51-AB5E-1BE40A6B6E49}" destId="{2A82BDFC-94A1-449B-88CA-861B1A7F944F}" srcOrd="0" destOrd="0" presId="urn:microsoft.com/office/officeart/2005/8/layout/vList2"/>
    <dgm:cxn modelId="{825112A8-AA38-4BE5-AB97-1EF5C7181647}" type="presOf" srcId="{A34EDF47-5A57-47DB-B2F0-B7DF20E8FA22}" destId="{C97A32E1-0E92-4F84-B72A-CFD2E461DB72}" srcOrd="0" destOrd="0" presId="urn:microsoft.com/office/officeart/2005/8/layout/vList2"/>
    <dgm:cxn modelId="{41FA68AF-A704-4F69-9973-CF1F3F1FB7BB}" srcId="{3A2FE94F-BCEE-4564-BC3E-01CD6DC314F1}" destId="{A34EDF47-5A57-47DB-B2F0-B7DF20E8FA22}" srcOrd="1" destOrd="0" parTransId="{F788F161-3B18-4AC2-8B87-72193E1F2A0B}" sibTransId="{9122E8CC-D523-4600-AE27-17D161F24966}"/>
    <dgm:cxn modelId="{CCC350C8-9684-430E-B3EC-5B2A13FAB9F3}" type="presOf" srcId="{62594DD1-B7C3-48C5-A497-50F5E1C7D825}" destId="{56991F31-10B7-41B9-ACD2-E65AD11B2AD5}" srcOrd="0" destOrd="1" presId="urn:microsoft.com/office/officeart/2005/8/layout/vList2"/>
    <dgm:cxn modelId="{9BCC09D4-F8CF-4496-AE30-B94E04035329}" srcId="{A34EDF47-5A57-47DB-B2F0-B7DF20E8FA22}" destId="{D7E2F1EA-A891-4814-9AB8-62D57E0B0A92}" srcOrd="3" destOrd="0" parTransId="{AEFB7442-48AB-4486-B775-DC495A591572}" sibTransId="{2698475C-29F0-4B9E-A342-A0EFB992C1A7}"/>
    <dgm:cxn modelId="{A5FA02F1-AE9E-42D0-B4C3-973702F3443D}" srcId="{3A2FE94F-BCEE-4564-BC3E-01CD6DC314F1}" destId="{AB643E43-23B4-423E-A851-04BAA5916572}" srcOrd="0" destOrd="0" parTransId="{D2BA9C3E-58F0-4D03-9FD6-9DCA9BA63FD8}" sibTransId="{7F2AF7C3-0BBA-4628-A5FC-B772D7B61760}"/>
    <dgm:cxn modelId="{5756E7FD-A1EF-4E7C-BF6B-F609ED560877}" srcId="{A34EDF47-5A57-47DB-B2F0-B7DF20E8FA22}" destId="{91305E32-249B-4CEE-B1CD-623510024A1B}" srcOrd="1" destOrd="0" parTransId="{4BC57909-FE4F-46BB-B285-573604AB0081}" sibTransId="{D525C146-A032-4670-AFE7-036D693E8FCD}"/>
    <dgm:cxn modelId="{3DE5462E-22B6-4E02-A99F-2717A2841466}" type="presParOf" srcId="{C0F1D083-3CD3-44B2-AC17-E60124084B77}" destId="{6A50B5B5-512C-4571-B04A-F5F577D498B2}" srcOrd="0" destOrd="0" presId="urn:microsoft.com/office/officeart/2005/8/layout/vList2"/>
    <dgm:cxn modelId="{9D638C3D-0261-4867-A390-2E5ACD937498}" type="presParOf" srcId="{C0F1D083-3CD3-44B2-AC17-E60124084B77}" destId="{56991F31-10B7-41B9-ACD2-E65AD11B2AD5}" srcOrd="1" destOrd="0" presId="urn:microsoft.com/office/officeart/2005/8/layout/vList2"/>
    <dgm:cxn modelId="{C897EDA6-0D32-48B1-9608-945349377E40}" type="presParOf" srcId="{C0F1D083-3CD3-44B2-AC17-E60124084B77}" destId="{C97A32E1-0E92-4F84-B72A-CFD2E461DB72}" srcOrd="2" destOrd="0" presId="urn:microsoft.com/office/officeart/2005/8/layout/vList2"/>
    <dgm:cxn modelId="{CD9A9E70-B9C4-4031-81A0-140DB8909391}" type="presParOf" srcId="{C0F1D083-3CD3-44B2-AC17-E60124084B77}" destId="{2A82BDFC-94A1-449B-88CA-861B1A7F94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0243D-EDD5-47AB-91A9-0E56BCC10E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93414DB-EBCD-4D10-8E06-9F945ADD492E}">
      <dgm:prSet phldrT="[文字]"/>
      <dgm:spPr/>
      <dgm:t>
        <a:bodyPr/>
        <a:lstStyle/>
        <a:p>
          <a:pPr algn="l" rtl="0"/>
          <a:r>
            <a:rPr lang="en-US" b="0" dirty="0" err="1"/>
            <a:t>model.compile</a:t>
          </a:r>
          <a:r>
            <a:rPr lang="zh-TW" altLang="en-US" b="0" dirty="0"/>
            <a:t> </a:t>
          </a:r>
          <a:r>
            <a:rPr lang="en-US" altLang="zh-TW" b="0" dirty="0"/>
            <a:t>(</a:t>
          </a:r>
          <a:r>
            <a:rPr lang="en-US" b="0" dirty="0"/>
            <a:t>optimizer, loss, metrics</a:t>
          </a:r>
          <a:r>
            <a:rPr lang="en-US" altLang="zh-TW" b="0" dirty="0"/>
            <a:t>)</a:t>
          </a:r>
          <a:endParaRPr lang="zh-TW" altLang="en-US" dirty="0"/>
        </a:p>
      </dgm:t>
    </dgm:pt>
    <dgm:pt modelId="{C52AF9E8-BCEF-4749-BE51-47ED0B132160}" type="par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FB1A5BB5-C32C-4CBC-9763-CE03F813065D}" type="sib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13354910-B203-49B7-ACF7-E9E0E9549102}">
      <dgm:prSet phldrT="[文字]"/>
      <dgm:spPr/>
      <dgm:t>
        <a:bodyPr/>
        <a:lstStyle/>
        <a:p>
          <a:pPr rtl="0"/>
          <a:r>
            <a:rPr lang="en-US" b="0" dirty="0" err="1"/>
            <a:t>model.fit</a:t>
          </a:r>
          <a:r>
            <a:rPr lang="zh-TW" altLang="en-US" b="0" dirty="0"/>
            <a:t> </a:t>
          </a:r>
          <a:r>
            <a:rPr lang="en-US" altLang="zh-TW" b="0" dirty="0"/>
            <a:t>(images, labels, epochs=5)</a:t>
          </a:r>
          <a:endParaRPr lang="zh-TW" altLang="en-US" dirty="0"/>
        </a:p>
      </dgm:t>
    </dgm:pt>
    <dgm:pt modelId="{CDABC615-BE17-48FC-8214-44EC1F0DD758}" type="par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DA24B7A-0431-4710-8B7C-BB0B0CECD6F9}" type="sib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9C82C65-1C3F-4842-B451-8801D2DE48B2}">
      <dgm:prSet phldrT="[文字]" custT="1"/>
      <dgm:spPr/>
      <dgm:t>
        <a:bodyPr/>
        <a:lstStyle/>
        <a:p>
          <a:pPr rtl="0"/>
          <a:r>
            <a:rPr lang="en-US" sz="2000" b="0" dirty="0"/>
            <a:t>model = </a:t>
          </a:r>
          <a:r>
            <a:rPr lang="en-US" sz="2000" b="0" dirty="0" err="1"/>
            <a:t>keras.Sequential</a:t>
          </a:r>
          <a:r>
            <a:rPr lang="en-US" sz="2000" b="0" dirty="0"/>
            <a:t> </a:t>
          </a:r>
        </a:p>
        <a:p>
          <a:pPr rtl="0"/>
          <a:r>
            <a:rPr lang="zh-TW" altLang="en-US" sz="1400" b="0" i="0" dirty="0"/>
            <a:t>先產生輸入層、隱藏層、輸出層的訓練模型架構</a:t>
          </a:r>
          <a:endParaRPr lang="en-US" sz="2000" b="0" dirty="0"/>
        </a:p>
      </dgm:t>
    </dgm:pt>
    <dgm:pt modelId="{64EF46BD-D2A5-4C45-80F7-0B275CCF87AB}" type="sib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DBD5E906-CAAF-4923-8DCC-329ECC6EE8B5}" type="par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1D83F1BF-1DDB-49AF-AFA0-6517D1B6D5F6}">
      <dgm:prSet phldrT="[文字]"/>
      <dgm:spPr/>
      <dgm:t>
        <a:bodyPr/>
        <a:lstStyle/>
        <a:p>
          <a:pPr algn="l" rtl="0"/>
          <a:r>
            <a:rPr lang="zh-TW" altLang="en-US" b="0" dirty="0"/>
            <a:t>根據參數編譯出你想要的模型</a:t>
          </a:r>
          <a:endParaRPr lang="en-US" b="0" dirty="0"/>
        </a:p>
      </dgm:t>
    </dgm:pt>
    <dgm:pt modelId="{5498401A-B434-4B33-B0A4-9AB74EF12033}" type="parTrans" cxnId="{86E22278-1F13-43E5-A90C-CED5524DAC91}">
      <dgm:prSet/>
      <dgm:spPr/>
      <dgm:t>
        <a:bodyPr/>
        <a:lstStyle/>
        <a:p>
          <a:endParaRPr lang="zh-TW" altLang="en-US"/>
        </a:p>
      </dgm:t>
    </dgm:pt>
    <dgm:pt modelId="{0365575B-6E5A-46C7-B319-83C0BB2ACF02}" type="sibTrans" cxnId="{86E22278-1F13-43E5-A90C-CED5524DAC91}">
      <dgm:prSet/>
      <dgm:spPr/>
      <dgm:t>
        <a:bodyPr/>
        <a:lstStyle/>
        <a:p>
          <a:endParaRPr lang="zh-TW" altLang="en-US"/>
        </a:p>
      </dgm:t>
    </dgm:pt>
    <dgm:pt modelId="{AC4A2EB2-FF8D-430E-8BD3-FA0BAD95FAE7}">
      <dgm:prSet phldrT="[文字]"/>
      <dgm:spPr/>
      <dgm:t>
        <a:bodyPr/>
        <a:lstStyle/>
        <a:p>
          <a:pPr rtl="0"/>
          <a:r>
            <a:rPr lang="zh-TW" altLang="en-US" dirty="0"/>
            <a:t>將圖檔加入此函數訓練後便可存成</a:t>
          </a:r>
          <a:r>
            <a:rPr lang="en-US" altLang="zh-TW" dirty="0"/>
            <a:t>model</a:t>
          </a:r>
          <a:r>
            <a:rPr lang="zh-TW" altLang="en-US" dirty="0"/>
            <a:t>檔</a:t>
          </a:r>
        </a:p>
      </dgm:t>
    </dgm:pt>
    <dgm:pt modelId="{767F0470-B98A-4450-8492-59C656746E37}" type="par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D2A9F1E9-7B79-4941-A6E6-3165EEF7E8E2}" type="sib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520446DF-7080-437C-ABCD-16355FA5D46C}">
      <dgm:prSet phldrT="[文字]" custT="1"/>
      <dgm:spPr/>
      <dgm:t>
        <a:bodyPr/>
        <a:lstStyle/>
        <a:p>
          <a:pPr rtl="0"/>
          <a:endParaRPr lang="zh-TW" altLang="en-US" sz="1600" dirty="0"/>
        </a:p>
      </dgm:t>
    </dgm:pt>
    <dgm:pt modelId="{D5EA3D5F-A5DC-4484-99E9-043F18397FC8}" type="parTrans" cxnId="{5AAE00C1-18D2-4B58-81DC-54B7766E1A96}">
      <dgm:prSet/>
      <dgm:spPr/>
      <dgm:t>
        <a:bodyPr/>
        <a:lstStyle/>
        <a:p>
          <a:endParaRPr lang="zh-TW" altLang="en-US"/>
        </a:p>
      </dgm:t>
    </dgm:pt>
    <dgm:pt modelId="{EB4D3DD0-367D-4EAC-A9B6-A8320600B8DC}" type="sibTrans" cxnId="{5AAE00C1-18D2-4B58-81DC-54B7766E1A96}">
      <dgm:prSet/>
      <dgm:spPr/>
      <dgm:t>
        <a:bodyPr/>
        <a:lstStyle/>
        <a:p>
          <a:endParaRPr lang="zh-TW" altLang="en-US"/>
        </a:p>
      </dgm:t>
    </dgm:pt>
    <dgm:pt modelId="{B6EC9DFC-B6F5-486D-B6B1-FEFB5180917A}">
      <dgm:prSet phldrT="[文字]" custT="1"/>
      <dgm:spPr/>
      <dgm:t>
        <a:bodyPr/>
        <a:lstStyle/>
        <a:p>
          <a:pPr rtl="0"/>
          <a:r>
            <a:rPr lang="en-US" sz="1600" b="0" dirty="0" err="1"/>
            <a:t>keras.layers.Reshape</a:t>
          </a:r>
          <a:endParaRPr lang="zh-TW" altLang="en-US" sz="1600" dirty="0"/>
        </a:p>
      </dgm:t>
    </dgm:pt>
    <dgm:pt modelId="{33BD90CB-2C1A-4B77-A0E4-68560331C2A0}" type="parTrans" cxnId="{FCDB9E09-344B-40FE-80AA-F29FC5EC844D}">
      <dgm:prSet/>
      <dgm:spPr/>
      <dgm:t>
        <a:bodyPr/>
        <a:lstStyle/>
        <a:p>
          <a:endParaRPr lang="zh-TW" altLang="en-US"/>
        </a:p>
      </dgm:t>
    </dgm:pt>
    <dgm:pt modelId="{91AF4A00-303D-4BBC-9C1F-2D8501E737B2}" type="sibTrans" cxnId="{FCDB9E09-344B-40FE-80AA-F29FC5EC844D}">
      <dgm:prSet/>
      <dgm:spPr/>
      <dgm:t>
        <a:bodyPr/>
        <a:lstStyle/>
        <a:p>
          <a:endParaRPr lang="zh-TW" altLang="en-US"/>
        </a:p>
      </dgm:t>
    </dgm:pt>
    <dgm:pt modelId="{E7B67C7E-2B9C-4C4B-9C68-DC651D4DC0E8}">
      <dgm:prSet phldrT="[文字]" custT="1"/>
      <dgm:spPr/>
      <dgm:t>
        <a:bodyPr/>
        <a:lstStyle/>
        <a:p>
          <a:pPr rtl="0"/>
          <a:r>
            <a:rPr lang="en-US" sz="1600" b="0" dirty="0"/>
            <a:t>keras.layers.Conv2D</a:t>
          </a:r>
          <a:endParaRPr lang="zh-TW" altLang="en-US" sz="1600" dirty="0"/>
        </a:p>
      </dgm:t>
    </dgm:pt>
    <dgm:pt modelId="{2A021B11-7C83-44D3-A89D-DA035436134D}" type="parTrans" cxnId="{C7159AA6-4D61-45D0-8CA3-563A1D096403}">
      <dgm:prSet/>
      <dgm:spPr/>
      <dgm:t>
        <a:bodyPr/>
        <a:lstStyle/>
        <a:p>
          <a:endParaRPr lang="zh-TW" altLang="en-US"/>
        </a:p>
      </dgm:t>
    </dgm:pt>
    <dgm:pt modelId="{A3BF926C-5281-4894-ACDC-3FE7663E305D}" type="sibTrans" cxnId="{C7159AA6-4D61-45D0-8CA3-563A1D096403}">
      <dgm:prSet/>
      <dgm:spPr/>
      <dgm:t>
        <a:bodyPr/>
        <a:lstStyle/>
        <a:p>
          <a:endParaRPr lang="zh-TW" altLang="en-US"/>
        </a:p>
      </dgm:t>
    </dgm:pt>
    <dgm:pt modelId="{0B9FBEC6-4EAE-4243-89F1-CA1FD78BD196}">
      <dgm:prSet phldrT="[文字]" custT="1"/>
      <dgm:spPr/>
      <dgm:t>
        <a:bodyPr/>
        <a:lstStyle/>
        <a:p>
          <a:pPr rtl="0"/>
          <a:r>
            <a:rPr lang="en-US" sz="1600" b="0" dirty="0"/>
            <a:t>keras.layers.MaxPooling2D</a:t>
          </a:r>
          <a:endParaRPr lang="zh-TW" altLang="en-US" sz="1600" dirty="0"/>
        </a:p>
      </dgm:t>
    </dgm:pt>
    <dgm:pt modelId="{CF551F9F-F128-43A2-965F-507181B34EE6}" type="parTrans" cxnId="{033EED1A-70CE-4DCC-8795-33BDD2D0D78C}">
      <dgm:prSet/>
      <dgm:spPr/>
      <dgm:t>
        <a:bodyPr/>
        <a:lstStyle/>
        <a:p>
          <a:endParaRPr lang="zh-TW" altLang="en-US"/>
        </a:p>
      </dgm:t>
    </dgm:pt>
    <dgm:pt modelId="{45A32842-E3D7-4CDA-9003-A03A4D27B259}" type="sibTrans" cxnId="{033EED1A-70CE-4DCC-8795-33BDD2D0D78C}">
      <dgm:prSet/>
      <dgm:spPr/>
      <dgm:t>
        <a:bodyPr/>
        <a:lstStyle/>
        <a:p>
          <a:endParaRPr lang="zh-TW" altLang="en-US"/>
        </a:p>
      </dgm:t>
    </dgm:pt>
    <dgm:pt modelId="{04CEA15A-3141-4CD9-B89A-D33317869A97}">
      <dgm:prSet phldrT="[文字]" custT="1"/>
      <dgm:spPr/>
      <dgm:t>
        <a:bodyPr/>
        <a:lstStyle/>
        <a:p>
          <a:pPr rtl="0"/>
          <a:r>
            <a:rPr lang="en-US" sz="1600" b="0" dirty="0" err="1"/>
            <a:t>keras.layers.Flatten</a:t>
          </a:r>
          <a:endParaRPr lang="zh-TW" altLang="en-US" sz="1600" dirty="0"/>
        </a:p>
      </dgm:t>
    </dgm:pt>
    <dgm:pt modelId="{ADF98BFD-3CC7-437D-9431-4BE311C3E896}" type="parTrans" cxnId="{4186510F-100F-4D06-B855-8B53A29263B8}">
      <dgm:prSet/>
      <dgm:spPr/>
      <dgm:t>
        <a:bodyPr/>
        <a:lstStyle/>
        <a:p>
          <a:endParaRPr lang="zh-TW" altLang="en-US"/>
        </a:p>
      </dgm:t>
    </dgm:pt>
    <dgm:pt modelId="{C0251AC1-CCD4-481A-84BB-38A52DEA5EB2}" type="sibTrans" cxnId="{4186510F-100F-4D06-B855-8B53A29263B8}">
      <dgm:prSet/>
      <dgm:spPr/>
      <dgm:t>
        <a:bodyPr/>
        <a:lstStyle/>
        <a:p>
          <a:endParaRPr lang="zh-TW" altLang="en-US"/>
        </a:p>
      </dgm:t>
    </dgm:pt>
    <dgm:pt modelId="{D05265A9-6E9A-4CF1-9DD3-DBA4ADC06F85}">
      <dgm:prSet phldrT="[文字]" custT="1"/>
      <dgm:spPr/>
      <dgm:t>
        <a:bodyPr/>
        <a:lstStyle/>
        <a:p>
          <a:pPr rtl="0"/>
          <a:r>
            <a:rPr lang="en-US" sz="1600" b="0" dirty="0" err="1"/>
            <a:t>keras.layers.Dense</a:t>
          </a:r>
          <a:endParaRPr lang="zh-TW" altLang="en-US" sz="1600" dirty="0"/>
        </a:p>
      </dgm:t>
    </dgm:pt>
    <dgm:pt modelId="{7A0A414A-ED15-4D32-8146-F4463DDDD5F2}" type="parTrans" cxnId="{4B1EDC71-43E5-48F1-A3BE-E60E2A55D767}">
      <dgm:prSet/>
      <dgm:spPr/>
      <dgm:t>
        <a:bodyPr/>
        <a:lstStyle/>
        <a:p>
          <a:endParaRPr lang="zh-TW" altLang="en-US"/>
        </a:p>
      </dgm:t>
    </dgm:pt>
    <dgm:pt modelId="{2A086103-422F-48D1-BA28-7B37986D6F19}" type="sibTrans" cxnId="{4B1EDC71-43E5-48F1-A3BE-E60E2A55D767}">
      <dgm:prSet/>
      <dgm:spPr/>
      <dgm:t>
        <a:bodyPr/>
        <a:lstStyle/>
        <a:p>
          <a:endParaRPr lang="zh-TW" altLang="en-US"/>
        </a:p>
      </dgm:t>
    </dgm:pt>
    <dgm:pt modelId="{C2F4A817-F2C1-4F8A-B457-668439200108}" type="pres">
      <dgm:prSet presAssocID="{43E0243D-EDD5-47AB-91A9-0E56BCC10EC3}" presName="outerComposite" presStyleCnt="0">
        <dgm:presLayoutVars>
          <dgm:chMax val="5"/>
          <dgm:dir/>
          <dgm:resizeHandles val="exact"/>
        </dgm:presLayoutVars>
      </dgm:prSet>
      <dgm:spPr/>
    </dgm:pt>
    <dgm:pt modelId="{3C279A9F-AB2E-4CB8-940D-66E06D7527B0}" type="pres">
      <dgm:prSet presAssocID="{43E0243D-EDD5-47AB-91A9-0E56BCC10EC3}" presName="dummyMaxCanvas" presStyleCnt="0">
        <dgm:presLayoutVars/>
      </dgm:prSet>
      <dgm:spPr/>
    </dgm:pt>
    <dgm:pt modelId="{4D2F64E1-34B0-4676-BE9F-97D0D679FDA9}" type="pres">
      <dgm:prSet presAssocID="{43E0243D-EDD5-47AB-91A9-0E56BCC10EC3}" presName="ThreeNodes_1" presStyleLbl="node1" presStyleIdx="0" presStyleCnt="3" custScaleX="106197" custScaleY="188011" custLinFactNeighborX="4765" custLinFactNeighborY="138">
        <dgm:presLayoutVars>
          <dgm:bulletEnabled val="1"/>
        </dgm:presLayoutVars>
      </dgm:prSet>
      <dgm:spPr/>
    </dgm:pt>
    <dgm:pt modelId="{680AF44A-863B-4D12-9B01-87B51A08C2BE}" type="pres">
      <dgm:prSet presAssocID="{43E0243D-EDD5-47AB-91A9-0E56BCC10EC3}" presName="ThreeNodes_2" presStyleLbl="node1" presStyleIdx="1" presStyleCnt="3" custScaleX="106197" custScaleY="45332" custLinFactNeighborX="-4079" custLinFactNeighborY="9465">
        <dgm:presLayoutVars>
          <dgm:bulletEnabled val="1"/>
        </dgm:presLayoutVars>
      </dgm:prSet>
      <dgm:spPr/>
    </dgm:pt>
    <dgm:pt modelId="{2E3855A6-D4F5-4B9A-98D3-6C80E2AE255C}" type="pres">
      <dgm:prSet presAssocID="{43E0243D-EDD5-47AB-91A9-0E56BCC10EC3}" presName="ThreeNodes_3" presStyleLbl="node1" presStyleIdx="2" presStyleCnt="3" custScaleX="106197" custScaleY="61191" custLinFactNeighborX="-12902" custLinFactNeighborY="-43105">
        <dgm:presLayoutVars>
          <dgm:bulletEnabled val="1"/>
        </dgm:presLayoutVars>
      </dgm:prSet>
      <dgm:spPr/>
    </dgm:pt>
    <dgm:pt modelId="{06DEA6CE-4D74-4EEF-8B5E-B1B4EC8567D9}" type="pres">
      <dgm:prSet presAssocID="{43E0243D-EDD5-47AB-91A9-0E56BCC10EC3}" presName="ThreeConn_1-2" presStyleLbl="fgAccFollowNode1" presStyleIdx="0" presStyleCnt="2" custScaleX="56102" custScaleY="58188" custLinFactNeighborX="-12352" custLinFactNeighborY="56879">
        <dgm:presLayoutVars>
          <dgm:bulletEnabled val="1"/>
        </dgm:presLayoutVars>
      </dgm:prSet>
      <dgm:spPr/>
    </dgm:pt>
    <dgm:pt modelId="{10D39B79-2449-4F1F-B905-C2AE87E93FCC}" type="pres">
      <dgm:prSet presAssocID="{43E0243D-EDD5-47AB-91A9-0E56BCC10EC3}" presName="ThreeConn_2-3" presStyleLbl="fgAccFollowNode1" presStyleIdx="1" presStyleCnt="2" custScaleX="54325" custScaleY="56312" custLinFactNeighborX="-50610" custLinFactNeighborY="-25688">
        <dgm:presLayoutVars>
          <dgm:bulletEnabled val="1"/>
        </dgm:presLayoutVars>
      </dgm:prSet>
      <dgm:spPr/>
    </dgm:pt>
    <dgm:pt modelId="{E0D28A5C-972C-4BB3-9208-31892D827266}" type="pres">
      <dgm:prSet presAssocID="{43E0243D-EDD5-47AB-91A9-0E56BCC10EC3}" presName="ThreeNodes_1_text" presStyleLbl="node1" presStyleIdx="2" presStyleCnt="3">
        <dgm:presLayoutVars>
          <dgm:bulletEnabled val="1"/>
        </dgm:presLayoutVars>
      </dgm:prSet>
      <dgm:spPr/>
    </dgm:pt>
    <dgm:pt modelId="{A7DAF684-4E4A-48CB-B91A-B3451D4D93BB}" type="pres">
      <dgm:prSet presAssocID="{43E0243D-EDD5-47AB-91A9-0E56BCC10EC3}" presName="ThreeNodes_2_text" presStyleLbl="node1" presStyleIdx="2" presStyleCnt="3">
        <dgm:presLayoutVars>
          <dgm:bulletEnabled val="1"/>
        </dgm:presLayoutVars>
      </dgm:prSet>
      <dgm:spPr/>
    </dgm:pt>
    <dgm:pt modelId="{6AB57B28-A442-4F89-BA34-D68D3F11130F}" type="pres">
      <dgm:prSet presAssocID="{43E0243D-EDD5-47AB-91A9-0E56BCC10EC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0082208-2672-47D2-A757-516387C1D05C}" type="presOf" srcId="{AC4A2EB2-FF8D-430E-8BD3-FA0BAD95FAE7}" destId="{2E3855A6-D4F5-4B9A-98D3-6C80E2AE255C}" srcOrd="0" destOrd="1" presId="urn:microsoft.com/office/officeart/2005/8/layout/vProcess5"/>
    <dgm:cxn modelId="{FCDB9E09-344B-40FE-80AA-F29FC5EC844D}" srcId="{19C82C65-1C3F-4842-B451-8801D2DE48B2}" destId="{B6EC9DFC-B6F5-486D-B6B1-FEFB5180917A}" srcOrd="0" destOrd="0" parTransId="{33BD90CB-2C1A-4B77-A0E4-68560331C2A0}" sibTransId="{91AF4A00-303D-4BBC-9C1F-2D8501E737B2}"/>
    <dgm:cxn modelId="{4186510F-100F-4D06-B855-8B53A29263B8}" srcId="{19C82C65-1C3F-4842-B451-8801D2DE48B2}" destId="{04CEA15A-3141-4CD9-B89A-D33317869A97}" srcOrd="3" destOrd="0" parTransId="{ADF98BFD-3CC7-437D-9431-4BE311C3E896}" sibTransId="{C0251AC1-CCD4-481A-84BB-38A52DEA5EB2}"/>
    <dgm:cxn modelId="{033EED1A-70CE-4DCC-8795-33BDD2D0D78C}" srcId="{19C82C65-1C3F-4842-B451-8801D2DE48B2}" destId="{0B9FBEC6-4EAE-4243-89F1-CA1FD78BD196}" srcOrd="2" destOrd="0" parTransId="{CF551F9F-F128-43A2-965F-507181B34EE6}" sibTransId="{45A32842-E3D7-4CDA-9003-A03A4D27B259}"/>
    <dgm:cxn modelId="{0A0A4E24-C2BC-484D-B617-598C537A673C}" type="presOf" srcId="{520446DF-7080-437C-ABCD-16355FA5D46C}" destId="{E0D28A5C-972C-4BB3-9208-31892D827266}" srcOrd="1" destOrd="6" presId="urn:microsoft.com/office/officeart/2005/8/layout/vProcess5"/>
    <dgm:cxn modelId="{DAB25A24-1469-470A-B8F6-F7DA38656BDC}" type="presOf" srcId="{193414DB-EBCD-4D10-8E06-9F945ADD492E}" destId="{680AF44A-863B-4D12-9B01-87B51A08C2BE}" srcOrd="0" destOrd="0" presId="urn:microsoft.com/office/officeart/2005/8/layout/vProcess5"/>
    <dgm:cxn modelId="{D74DB32B-9BBC-426E-863A-148FCE08A699}" type="presOf" srcId="{D05265A9-6E9A-4CF1-9DD3-DBA4ADC06F85}" destId="{4D2F64E1-34B0-4676-BE9F-97D0D679FDA9}" srcOrd="0" destOrd="5" presId="urn:microsoft.com/office/officeart/2005/8/layout/vProcess5"/>
    <dgm:cxn modelId="{0E65672D-44EE-46DA-8392-622A7BF659DB}" type="presOf" srcId="{19C82C65-1C3F-4842-B451-8801D2DE48B2}" destId="{E0D28A5C-972C-4BB3-9208-31892D827266}" srcOrd="1" destOrd="0" presId="urn:microsoft.com/office/officeart/2005/8/layout/vProcess5"/>
    <dgm:cxn modelId="{C293B32D-11C2-4CCD-BEAE-5D765A4FC0A3}" type="presOf" srcId="{E7B67C7E-2B9C-4C4B-9C68-DC651D4DC0E8}" destId="{4D2F64E1-34B0-4676-BE9F-97D0D679FDA9}" srcOrd="0" destOrd="2" presId="urn:microsoft.com/office/officeart/2005/8/layout/vProcess5"/>
    <dgm:cxn modelId="{1A5E0561-45AA-43C0-A781-920D480A31EA}" type="presOf" srcId="{04CEA15A-3141-4CD9-B89A-D33317869A97}" destId="{E0D28A5C-972C-4BB3-9208-31892D827266}" srcOrd="1" destOrd="4" presId="urn:microsoft.com/office/officeart/2005/8/layout/vProcess5"/>
    <dgm:cxn modelId="{ABA6BC44-69B9-4057-B865-DF39886E20EF}" type="presOf" srcId="{520446DF-7080-437C-ABCD-16355FA5D46C}" destId="{4D2F64E1-34B0-4676-BE9F-97D0D679FDA9}" srcOrd="0" destOrd="6" presId="urn:microsoft.com/office/officeart/2005/8/layout/vProcess5"/>
    <dgm:cxn modelId="{1443C165-B21E-4BD0-AB8A-7AD9114F5537}" type="presOf" srcId="{1D83F1BF-1DDB-49AF-AFA0-6517D1B6D5F6}" destId="{A7DAF684-4E4A-48CB-B91A-B3451D4D93BB}" srcOrd="1" destOrd="1" presId="urn:microsoft.com/office/officeart/2005/8/layout/vProcess5"/>
    <dgm:cxn modelId="{1755734B-E542-477E-87B7-567B3EA0FBE7}" type="presOf" srcId="{AC4A2EB2-FF8D-430E-8BD3-FA0BAD95FAE7}" destId="{6AB57B28-A442-4F89-BA34-D68D3F11130F}" srcOrd="1" destOrd="1" presId="urn:microsoft.com/office/officeart/2005/8/layout/vProcess5"/>
    <dgm:cxn modelId="{3C69A36C-8D26-47A9-B1F6-8DA477A881EF}" type="presOf" srcId="{B6EC9DFC-B6F5-486D-B6B1-FEFB5180917A}" destId="{E0D28A5C-972C-4BB3-9208-31892D827266}" srcOrd="1" destOrd="1" presId="urn:microsoft.com/office/officeart/2005/8/layout/vProcess5"/>
    <dgm:cxn modelId="{33CFF870-C321-4125-977B-8ED02ED14F8C}" type="presOf" srcId="{64EF46BD-D2A5-4C45-80F7-0B275CCF87AB}" destId="{06DEA6CE-4D74-4EEF-8B5E-B1B4EC8567D9}" srcOrd="0" destOrd="0" presId="urn:microsoft.com/office/officeart/2005/8/layout/vProcess5"/>
    <dgm:cxn modelId="{4B1EDC71-43E5-48F1-A3BE-E60E2A55D767}" srcId="{19C82C65-1C3F-4842-B451-8801D2DE48B2}" destId="{D05265A9-6E9A-4CF1-9DD3-DBA4ADC06F85}" srcOrd="4" destOrd="0" parTransId="{7A0A414A-ED15-4D32-8146-F4463DDDD5F2}" sibTransId="{2A086103-422F-48D1-BA28-7B37986D6F19}"/>
    <dgm:cxn modelId="{6755AA52-E0B2-45FE-BE0E-3490A6EA9723}" type="presOf" srcId="{0B9FBEC6-4EAE-4243-89F1-CA1FD78BD196}" destId="{E0D28A5C-972C-4BB3-9208-31892D827266}" srcOrd="1" destOrd="3" presId="urn:microsoft.com/office/officeart/2005/8/layout/vProcess5"/>
    <dgm:cxn modelId="{34581774-B4AD-4E9C-9964-1A47F8882A0D}" srcId="{43E0243D-EDD5-47AB-91A9-0E56BCC10EC3}" destId="{193414DB-EBCD-4D10-8E06-9F945ADD492E}" srcOrd="1" destOrd="0" parTransId="{C52AF9E8-BCEF-4749-BE51-47ED0B132160}" sibTransId="{FB1A5BB5-C32C-4CBC-9763-CE03F813065D}"/>
    <dgm:cxn modelId="{86E22278-1F13-43E5-A90C-CED5524DAC91}" srcId="{193414DB-EBCD-4D10-8E06-9F945ADD492E}" destId="{1D83F1BF-1DDB-49AF-AFA0-6517D1B6D5F6}" srcOrd="0" destOrd="0" parTransId="{5498401A-B434-4B33-B0A4-9AB74EF12033}" sibTransId="{0365575B-6E5A-46C7-B319-83C0BB2ACF02}"/>
    <dgm:cxn modelId="{51946258-4ED7-47CA-A729-1F184ADA1128}" type="presOf" srcId="{FB1A5BB5-C32C-4CBC-9763-CE03F813065D}" destId="{10D39B79-2449-4F1F-B905-C2AE87E93FCC}" srcOrd="0" destOrd="0" presId="urn:microsoft.com/office/officeart/2005/8/layout/vProcess5"/>
    <dgm:cxn modelId="{1D4F718A-D7C8-4443-89D5-FA738FD4BBF1}" type="presOf" srcId="{13354910-B203-49B7-ACF7-E9E0E9549102}" destId="{6AB57B28-A442-4F89-BA34-D68D3F11130F}" srcOrd="1" destOrd="0" presId="urn:microsoft.com/office/officeart/2005/8/layout/vProcess5"/>
    <dgm:cxn modelId="{320F0A9F-1E6A-45CA-B2A5-97B4F04B7430}" type="presOf" srcId="{19C82C65-1C3F-4842-B451-8801D2DE48B2}" destId="{4D2F64E1-34B0-4676-BE9F-97D0D679FDA9}" srcOrd="0" destOrd="0" presId="urn:microsoft.com/office/officeart/2005/8/layout/vProcess5"/>
    <dgm:cxn modelId="{0FB03AA1-C3EB-4AD5-9813-1A2DD21540CF}" srcId="{13354910-B203-49B7-ACF7-E9E0E9549102}" destId="{AC4A2EB2-FF8D-430E-8BD3-FA0BAD95FAE7}" srcOrd="0" destOrd="0" parTransId="{767F0470-B98A-4450-8492-59C656746E37}" sibTransId="{D2A9F1E9-7B79-4941-A6E6-3165EEF7E8E2}"/>
    <dgm:cxn modelId="{C7159AA6-4D61-45D0-8CA3-563A1D096403}" srcId="{19C82C65-1C3F-4842-B451-8801D2DE48B2}" destId="{E7B67C7E-2B9C-4C4B-9C68-DC651D4DC0E8}" srcOrd="1" destOrd="0" parTransId="{2A021B11-7C83-44D3-A89D-DA035436134D}" sibTransId="{A3BF926C-5281-4894-ACDC-3FE7663E305D}"/>
    <dgm:cxn modelId="{87B8E9A8-12C2-4406-97F9-7F1AE0F987E6}" type="presOf" srcId="{13354910-B203-49B7-ACF7-E9E0E9549102}" destId="{2E3855A6-D4F5-4B9A-98D3-6C80E2AE255C}" srcOrd="0" destOrd="0" presId="urn:microsoft.com/office/officeart/2005/8/layout/vProcess5"/>
    <dgm:cxn modelId="{725800AE-6C98-4C0D-9D9E-AD50FB5403BF}" type="presOf" srcId="{B6EC9DFC-B6F5-486D-B6B1-FEFB5180917A}" destId="{4D2F64E1-34B0-4676-BE9F-97D0D679FDA9}" srcOrd="0" destOrd="1" presId="urn:microsoft.com/office/officeart/2005/8/layout/vProcess5"/>
    <dgm:cxn modelId="{7E0ABAC0-A4BB-4B45-9B2B-8A12264789AC}" type="presOf" srcId="{04CEA15A-3141-4CD9-B89A-D33317869A97}" destId="{4D2F64E1-34B0-4676-BE9F-97D0D679FDA9}" srcOrd="0" destOrd="4" presId="urn:microsoft.com/office/officeart/2005/8/layout/vProcess5"/>
    <dgm:cxn modelId="{5AAE00C1-18D2-4B58-81DC-54B7766E1A96}" srcId="{19C82C65-1C3F-4842-B451-8801D2DE48B2}" destId="{520446DF-7080-437C-ABCD-16355FA5D46C}" srcOrd="5" destOrd="0" parTransId="{D5EA3D5F-A5DC-4484-99E9-043F18397FC8}" sibTransId="{EB4D3DD0-367D-4EAC-A9B6-A8320600B8DC}"/>
    <dgm:cxn modelId="{18E2FEC1-58BB-4499-9FB5-6416A90F39CB}" type="presOf" srcId="{E7B67C7E-2B9C-4C4B-9C68-DC651D4DC0E8}" destId="{E0D28A5C-972C-4BB3-9208-31892D827266}" srcOrd="1" destOrd="2" presId="urn:microsoft.com/office/officeart/2005/8/layout/vProcess5"/>
    <dgm:cxn modelId="{F84592C4-7E37-418D-8EB0-170955BF1F47}" srcId="{43E0243D-EDD5-47AB-91A9-0E56BCC10EC3}" destId="{19C82C65-1C3F-4842-B451-8801D2DE48B2}" srcOrd="0" destOrd="0" parTransId="{DBD5E906-CAAF-4923-8DCC-329ECC6EE8B5}" sibTransId="{64EF46BD-D2A5-4C45-80F7-0B275CCF87AB}"/>
    <dgm:cxn modelId="{B57204CC-7EEA-4DD2-A86B-90BDD66F3369}" srcId="{43E0243D-EDD5-47AB-91A9-0E56BCC10EC3}" destId="{13354910-B203-49B7-ACF7-E9E0E9549102}" srcOrd="2" destOrd="0" parTransId="{CDABC615-BE17-48FC-8214-44EC1F0DD758}" sibTransId="{1DA24B7A-0431-4710-8B7C-BB0B0CECD6F9}"/>
    <dgm:cxn modelId="{F5FB24DD-C77E-47B8-9431-19ED609C8A55}" type="presOf" srcId="{0B9FBEC6-4EAE-4243-89F1-CA1FD78BD196}" destId="{4D2F64E1-34B0-4676-BE9F-97D0D679FDA9}" srcOrd="0" destOrd="3" presId="urn:microsoft.com/office/officeart/2005/8/layout/vProcess5"/>
    <dgm:cxn modelId="{DEBF32DE-9728-45E0-ADA9-291ADBC4313B}" type="presOf" srcId="{D05265A9-6E9A-4CF1-9DD3-DBA4ADC06F85}" destId="{E0D28A5C-972C-4BB3-9208-31892D827266}" srcOrd="1" destOrd="5" presId="urn:microsoft.com/office/officeart/2005/8/layout/vProcess5"/>
    <dgm:cxn modelId="{06EB97E2-CE66-457C-80EA-C4361E753AA5}" type="presOf" srcId="{1D83F1BF-1DDB-49AF-AFA0-6517D1B6D5F6}" destId="{680AF44A-863B-4D12-9B01-87B51A08C2BE}" srcOrd="0" destOrd="1" presId="urn:microsoft.com/office/officeart/2005/8/layout/vProcess5"/>
    <dgm:cxn modelId="{720347E9-530F-40F3-93DC-9A117292AD37}" type="presOf" srcId="{193414DB-EBCD-4D10-8E06-9F945ADD492E}" destId="{A7DAF684-4E4A-48CB-B91A-B3451D4D93BB}" srcOrd="1" destOrd="0" presId="urn:microsoft.com/office/officeart/2005/8/layout/vProcess5"/>
    <dgm:cxn modelId="{1218EFFF-609C-49E7-BACD-58D4269D5046}" type="presOf" srcId="{43E0243D-EDD5-47AB-91A9-0E56BCC10EC3}" destId="{C2F4A817-F2C1-4F8A-B457-668439200108}" srcOrd="0" destOrd="0" presId="urn:microsoft.com/office/officeart/2005/8/layout/vProcess5"/>
    <dgm:cxn modelId="{75C43240-BC04-4325-AC48-7B4BF7136A0B}" type="presParOf" srcId="{C2F4A817-F2C1-4F8A-B457-668439200108}" destId="{3C279A9F-AB2E-4CB8-940D-66E06D7527B0}" srcOrd="0" destOrd="0" presId="urn:microsoft.com/office/officeart/2005/8/layout/vProcess5"/>
    <dgm:cxn modelId="{30B10145-AF81-4CD0-A4F2-4548F1FB30A2}" type="presParOf" srcId="{C2F4A817-F2C1-4F8A-B457-668439200108}" destId="{4D2F64E1-34B0-4676-BE9F-97D0D679FDA9}" srcOrd="1" destOrd="0" presId="urn:microsoft.com/office/officeart/2005/8/layout/vProcess5"/>
    <dgm:cxn modelId="{9BECB6FF-CB68-4EFD-99CF-B88C0D2B87DF}" type="presParOf" srcId="{C2F4A817-F2C1-4F8A-B457-668439200108}" destId="{680AF44A-863B-4D12-9B01-87B51A08C2BE}" srcOrd="2" destOrd="0" presId="urn:microsoft.com/office/officeart/2005/8/layout/vProcess5"/>
    <dgm:cxn modelId="{26CB142C-A2B7-4B4A-88DD-984D274635C6}" type="presParOf" srcId="{C2F4A817-F2C1-4F8A-B457-668439200108}" destId="{2E3855A6-D4F5-4B9A-98D3-6C80E2AE255C}" srcOrd="3" destOrd="0" presId="urn:microsoft.com/office/officeart/2005/8/layout/vProcess5"/>
    <dgm:cxn modelId="{4B78695D-F6B5-47AD-B719-35179485D768}" type="presParOf" srcId="{C2F4A817-F2C1-4F8A-B457-668439200108}" destId="{06DEA6CE-4D74-4EEF-8B5E-B1B4EC8567D9}" srcOrd="4" destOrd="0" presId="urn:microsoft.com/office/officeart/2005/8/layout/vProcess5"/>
    <dgm:cxn modelId="{9408399C-3E08-4B26-9397-796A7B836639}" type="presParOf" srcId="{C2F4A817-F2C1-4F8A-B457-668439200108}" destId="{10D39B79-2449-4F1F-B905-C2AE87E93FCC}" srcOrd="5" destOrd="0" presId="urn:microsoft.com/office/officeart/2005/8/layout/vProcess5"/>
    <dgm:cxn modelId="{E1C6BFC9-3B91-4AF5-BAA7-5BB6B587ED2E}" type="presParOf" srcId="{C2F4A817-F2C1-4F8A-B457-668439200108}" destId="{E0D28A5C-972C-4BB3-9208-31892D827266}" srcOrd="6" destOrd="0" presId="urn:microsoft.com/office/officeart/2005/8/layout/vProcess5"/>
    <dgm:cxn modelId="{C00EDEEC-1DBA-4920-B1D2-439A1602A8F8}" type="presParOf" srcId="{C2F4A817-F2C1-4F8A-B457-668439200108}" destId="{A7DAF684-4E4A-48CB-B91A-B3451D4D93BB}" srcOrd="7" destOrd="0" presId="urn:microsoft.com/office/officeart/2005/8/layout/vProcess5"/>
    <dgm:cxn modelId="{879BF74C-E116-454D-BC8E-4181330B946B}" type="presParOf" srcId="{C2F4A817-F2C1-4F8A-B457-668439200108}" destId="{6AB57B28-A442-4F89-BA34-D68D3F1113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0243D-EDD5-47AB-91A9-0E56BCC10E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93414DB-EBCD-4D10-8E06-9F945ADD492E}">
      <dgm:prSet phldrT="[文字]" custT="1"/>
      <dgm:spPr/>
      <dgm:t>
        <a:bodyPr/>
        <a:lstStyle/>
        <a:p>
          <a:pPr algn="l" rtl="0"/>
          <a:r>
            <a:rPr lang="en-US" sz="2000" b="0" dirty="0" err="1"/>
            <a:t>interpreter.set_tensor</a:t>
          </a:r>
          <a:endParaRPr lang="zh-TW" altLang="en-US" sz="2000" dirty="0"/>
        </a:p>
      </dgm:t>
    </dgm:pt>
    <dgm:pt modelId="{C52AF9E8-BCEF-4749-BE51-47ED0B132160}" type="par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FB1A5BB5-C32C-4CBC-9763-CE03F813065D}" type="sibTrans" cxnId="{34581774-B4AD-4E9C-9964-1A47F8882A0D}">
      <dgm:prSet/>
      <dgm:spPr/>
      <dgm:t>
        <a:bodyPr/>
        <a:lstStyle/>
        <a:p>
          <a:endParaRPr lang="zh-TW" altLang="en-US"/>
        </a:p>
      </dgm:t>
    </dgm:pt>
    <dgm:pt modelId="{13354910-B203-49B7-ACF7-E9E0E9549102}">
      <dgm:prSet phldrT="[文字]" custT="1"/>
      <dgm:spPr/>
      <dgm:t>
        <a:bodyPr/>
        <a:lstStyle/>
        <a:p>
          <a:pPr rtl="0"/>
          <a:r>
            <a:rPr lang="en-US" sz="2000" b="0" dirty="0" err="1"/>
            <a:t>interpreter.invoke</a:t>
          </a:r>
          <a:r>
            <a:rPr lang="en-US" altLang="zh-TW" sz="2000" b="0" dirty="0"/>
            <a:t>()</a:t>
          </a:r>
          <a:endParaRPr lang="zh-TW" altLang="en-US" sz="2000" dirty="0"/>
        </a:p>
      </dgm:t>
    </dgm:pt>
    <dgm:pt modelId="{CDABC615-BE17-48FC-8214-44EC1F0DD758}" type="par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DA24B7A-0431-4710-8B7C-BB0B0CECD6F9}" type="sibTrans" cxnId="{B57204CC-7EEA-4DD2-A86B-90BDD66F3369}">
      <dgm:prSet/>
      <dgm:spPr/>
      <dgm:t>
        <a:bodyPr/>
        <a:lstStyle/>
        <a:p>
          <a:endParaRPr lang="zh-TW" altLang="en-US"/>
        </a:p>
      </dgm:t>
    </dgm:pt>
    <dgm:pt modelId="{19C82C65-1C3F-4842-B451-8801D2DE48B2}">
      <dgm:prSet phldrT="[文字]" custT="1"/>
      <dgm:spPr/>
      <dgm:t>
        <a:bodyPr/>
        <a:lstStyle/>
        <a:p>
          <a:pPr rtl="0"/>
          <a:r>
            <a:rPr lang="en-US" sz="2000" b="0" dirty="0"/>
            <a:t>interpreter = </a:t>
          </a:r>
          <a:r>
            <a:rPr lang="en-US" sz="2000" b="0" dirty="0" err="1"/>
            <a:t>tflite.Interpreter</a:t>
          </a:r>
          <a:r>
            <a:rPr lang="en-US" sz="2000" b="0" dirty="0"/>
            <a:t>('</a:t>
          </a:r>
          <a:r>
            <a:rPr lang="en-US" sz="2000" b="0" dirty="0" err="1"/>
            <a:t>hand.tflite</a:t>
          </a:r>
          <a:r>
            <a:rPr lang="en-US" sz="2000" b="0" dirty="0"/>
            <a:t>')</a:t>
          </a:r>
        </a:p>
      </dgm:t>
    </dgm:pt>
    <dgm:pt modelId="{64EF46BD-D2A5-4C45-80F7-0B275CCF87AB}" type="sib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DBD5E906-CAAF-4923-8DCC-329ECC6EE8B5}" type="parTrans" cxnId="{F84592C4-7E37-418D-8EB0-170955BF1F47}">
      <dgm:prSet/>
      <dgm:spPr/>
      <dgm:t>
        <a:bodyPr/>
        <a:lstStyle/>
        <a:p>
          <a:endParaRPr lang="zh-TW" altLang="en-US"/>
        </a:p>
      </dgm:t>
    </dgm:pt>
    <dgm:pt modelId="{95F8D79F-48A9-4DB5-B38D-0F6847A8E20A}">
      <dgm:prSet phldrT="[文字]" custT="1"/>
      <dgm:spPr/>
      <dgm:t>
        <a:bodyPr/>
        <a:lstStyle/>
        <a:p>
          <a:pPr rtl="0"/>
          <a:r>
            <a:rPr lang="zh-TW" altLang="en-US" sz="1600" b="0" i="0" dirty="0"/>
            <a:t>用 </a:t>
          </a:r>
          <a:r>
            <a:rPr lang="en-US" altLang="zh-TW" sz="1600" b="0" i="0" dirty="0" err="1"/>
            <a:t>tensorflow</a:t>
          </a:r>
          <a:r>
            <a:rPr lang="en-US" altLang="zh-TW" sz="1600" b="0" i="0" dirty="0"/>
            <a:t> lite </a:t>
          </a:r>
          <a:r>
            <a:rPr lang="zh-TW" altLang="en-US" sz="1600" b="0" i="0" dirty="0"/>
            <a:t>載入模型檔</a:t>
          </a:r>
          <a:endParaRPr lang="zh-TW" altLang="en-US" sz="1600" dirty="0"/>
        </a:p>
      </dgm:t>
    </dgm:pt>
    <dgm:pt modelId="{50C06279-6CED-475A-9673-FA2B2E521F03}" type="sibTrans" cxnId="{01CE5E90-3FB4-429D-A3CA-3CF707DAAB46}">
      <dgm:prSet/>
      <dgm:spPr/>
      <dgm:t>
        <a:bodyPr/>
        <a:lstStyle/>
        <a:p>
          <a:endParaRPr lang="zh-TW" altLang="en-US"/>
        </a:p>
      </dgm:t>
    </dgm:pt>
    <dgm:pt modelId="{3BEF6E32-64F9-4F54-9577-9E772FAC84E7}" type="parTrans" cxnId="{01CE5E90-3FB4-429D-A3CA-3CF707DAAB46}">
      <dgm:prSet/>
      <dgm:spPr/>
      <dgm:t>
        <a:bodyPr/>
        <a:lstStyle/>
        <a:p>
          <a:endParaRPr lang="zh-TW" altLang="en-US"/>
        </a:p>
      </dgm:t>
    </dgm:pt>
    <dgm:pt modelId="{AC4A2EB2-FF8D-430E-8BD3-FA0BAD95FAE7}">
      <dgm:prSet phldrT="[文字]" custT="1"/>
      <dgm:spPr/>
      <dgm:t>
        <a:bodyPr/>
        <a:lstStyle/>
        <a:p>
          <a:pPr rtl="0"/>
          <a:r>
            <a:rPr lang="zh-TW" altLang="en-US" sz="1600" dirty="0"/>
            <a:t>對模型檔比對</a:t>
          </a:r>
        </a:p>
      </dgm:t>
    </dgm:pt>
    <dgm:pt modelId="{767F0470-B98A-4450-8492-59C656746E37}" type="par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D2A9F1E9-7B79-4941-A6E6-3165EEF7E8E2}" type="sibTrans" cxnId="{0FB03AA1-C3EB-4AD5-9813-1A2DD21540CF}">
      <dgm:prSet/>
      <dgm:spPr/>
      <dgm:t>
        <a:bodyPr/>
        <a:lstStyle/>
        <a:p>
          <a:endParaRPr lang="zh-TW" altLang="en-US"/>
        </a:p>
      </dgm:t>
    </dgm:pt>
    <dgm:pt modelId="{8D5FC594-9837-449F-AEFF-2633FF6F9C7A}">
      <dgm:prSet phldrT="[文字]" custT="1"/>
      <dgm:spPr/>
      <dgm:t>
        <a:bodyPr/>
        <a:lstStyle/>
        <a:p>
          <a:pPr algn="l" rtl="0"/>
          <a:r>
            <a:rPr lang="zh-TW" altLang="en-US" sz="1600" b="0" dirty="0"/>
            <a:t>將圖檔檔載入</a:t>
          </a:r>
          <a:r>
            <a:rPr lang="en-US" altLang="zh-TW" sz="1600" b="0" dirty="0"/>
            <a:t>interpreter</a:t>
          </a:r>
          <a:endParaRPr lang="zh-TW" altLang="en-US" sz="1600" dirty="0"/>
        </a:p>
      </dgm:t>
    </dgm:pt>
    <dgm:pt modelId="{2E7BE764-5A73-4D7B-8772-F829ACF2AC20}" type="parTrans" cxnId="{7F9ABF95-C9B4-434E-86A0-85F1A166A223}">
      <dgm:prSet/>
      <dgm:spPr/>
      <dgm:t>
        <a:bodyPr/>
        <a:lstStyle/>
        <a:p>
          <a:endParaRPr lang="zh-TW" altLang="en-US"/>
        </a:p>
      </dgm:t>
    </dgm:pt>
    <dgm:pt modelId="{8758CCDA-92D2-4DCC-B9AD-6C6651D3F819}" type="sibTrans" cxnId="{7F9ABF95-C9B4-434E-86A0-85F1A166A223}">
      <dgm:prSet/>
      <dgm:spPr/>
      <dgm:t>
        <a:bodyPr/>
        <a:lstStyle/>
        <a:p>
          <a:endParaRPr lang="zh-TW" altLang="en-US"/>
        </a:p>
      </dgm:t>
    </dgm:pt>
    <dgm:pt modelId="{8C6DCF7F-BF02-4130-BE70-5657E039D2E6}">
      <dgm:prSet phldrT="[文字]" custT="1"/>
      <dgm:spPr/>
      <dgm:t>
        <a:bodyPr/>
        <a:lstStyle/>
        <a:p>
          <a:pPr rtl="0"/>
          <a:r>
            <a:rPr lang="en-US" sz="2000" b="0" dirty="0" err="1"/>
            <a:t>interpreter.get_tensor</a:t>
          </a:r>
          <a:endParaRPr lang="zh-TW" altLang="en-US" sz="2000" dirty="0"/>
        </a:p>
      </dgm:t>
    </dgm:pt>
    <dgm:pt modelId="{E5806F65-0855-4F2F-B7BD-6C6647EF3969}" type="parTrans" cxnId="{BD8C35B8-D079-4594-9141-21CBD406BDDD}">
      <dgm:prSet/>
      <dgm:spPr/>
      <dgm:t>
        <a:bodyPr/>
        <a:lstStyle/>
        <a:p>
          <a:endParaRPr lang="zh-TW" altLang="en-US"/>
        </a:p>
      </dgm:t>
    </dgm:pt>
    <dgm:pt modelId="{904FDA6A-25AC-4E4F-9FC4-BFF692BBE5DD}" type="sibTrans" cxnId="{BD8C35B8-D079-4594-9141-21CBD406BDDD}">
      <dgm:prSet/>
      <dgm:spPr/>
      <dgm:t>
        <a:bodyPr/>
        <a:lstStyle/>
        <a:p>
          <a:endParaRPr lang="zh-TW" altLang="en-US"/>
        </a:p>
      </dgm:t>
    </dgm:pt>
    <dgm:pt modelId="{E36F013B-FE48-429B-9D1F-5DDFFE1E26D0}">
      <dgm:prSet phldrT="[文字]" custT="1"/>
      <dgm:spPr/>
      <dgm:t>
        <a:bodyPr/>
        <a:lstStyle/>
        <a:p>
          <a:pPr rtl="0"/>
          <a:r>
            <a:rPr lang="zh-TW" altLang="en-US" sz="1600" dirty="0"/>
            <a:t>得到它覺的最好的結果</a:t>
          </a:r>
        </a:p>
      </dgm:t>
    </dgm:pt>
    <dgm:pt modelId="{40D00F17-D202-40D3-B65D-D8EEBE4863A9}" type="parTrans" cxnId="{7410AA59-EFF2-41D2-B345-830542599530}">
      <dgm:prSet/>
      <dgm:spPr/>
      <dgm:t>
        <a:bodyPr/>
        <a:lstStyle/>
        <a:p>
          <a:endParaRPr lang="zh-TW" altLang="en-US"/>
        </a:p>
      </dgm:t>
    </dgm:pt>
    <dgm:pt modelId="{60593A19-0867-4AFE-BDA0-95125F00E3A5}" type="sibTrans" cxnId="{7410AA59-EFF2-41D2-B345-830542599530}">
      <dgm:prSet/>
      <dgm:spPr/>
      <dgm:t>
        <a:bodyPr/>
        <a:lstStyle/>
        <a:p>
          <a:endParaRPr lang="zh-TW" altLang="en-US"/>
        </a:p>
      </dgm:t>
    </dgm:pt>
    <dgm:pt modelId="{C2F4A817-F2C1-4F8A-B457-668439200108}" type="pres">
      <dgm:prSet presAssocID="{43E0243D-EDD5-47AB-91A9-0E56BCC10EC3}" presName="outerComposite" presStyleCnt="0">
        <dgm:presLayoutVars>
          <dgm:chMax val="5"/>
          <dgm:dir/>
          <dgm:resizeHandles val="exact"/>
        </dgm:presLayoutVars>
      </dgm:prSet>
      <dgm:spPr/>
    </dgm:pt>
    <dgm:pt modelId="{3C279A9F-AB2E-4CB8-940D-66E06D7527B0}" type="pres">
      <dgm:prSet presAssocID="{43E0243D-EDD5-47AB-91A9-0E56BCC10EC3}" presName="dummyMaxCanvas" presStyleCnt="0">
        <dgm:presLayoutVars/>
      </dgm:prSet>
      <dgm:spPr/>
    </dgm:pt>
    <dgm:pt modelId="{67DDBC67-8351-4B61-9EF8-1FB2684E3A30}" type="pres">
      <dgm:prSet presAssocID="{43E0243D-EDD5-47AB-91A9-0E56BCC10EC3}" presName="FourNodes_1" presStyleLbl="node1" presStyleIdx="0" presStyleCnt="4">
        <dgm:presLayoutVars>
          <dgm:bulletEnabled val="1"/>
        </dgm:presLayoutVars>
      </dgm:prSet>
      <dgm:spPr/>
    </dgm:pt>
    <dgm:pt modelId="{8238D26A-A6FF-4D49-B4DC-863DFC9BFB22}" type="pres">
      <dgm:prSet presAssocID="{43E0243D-EDD5-47AB-91A9-0E56BCC10EC3}" presName="FourNodes_2" presStyleLbl="node1" presStyleIdx="1" presStyleCnt="4" custLinFactNeighborX="-9662" custLinFactNeighborY="-2681">
        <dgm:presLayoutVars>
          <dgm:bulletEnabled val="1"/>
        </dgm:presLayoutVars>
      </dgm:prSet>
      <dgm:spPr/>
    </dgm:pt>
    <dgm:pt modelId="{8836AC74-9252-4523-A203-E6C628FEE0E7}" type="pres">
      <dgm:prSet presAssocID="{43E0243D-EDD5-47AB-91A9-0E56BCC10EC3}" presName="FourNodes_3" presStyleLbl="node1" presStyleIdx="2" presStyleCnt="4" custLinFactNeighborX="-16625" custLinFactNeighborY="-6159">
        <dgm:presLayoutVars>
          <dgm:bulletEnabled val="1"/>
        </dgm:presLayoutVars>
      </dgm:prSet>
      <dgm:spPr/>
    </dgm:pt>
    <dgm:pt modelId="{7DE22301-DABB-4540-B703-F77FF744E86F}" type="pres">
      <dgm:prSet presAssocID="{43E0243D-EDD5-47AB-91A9-0E56BCC10EC3}" presName="FourNodes_4" presStyleLbl="node1" presStyleIdx="3" presStyleCnt="4" custLinFactNeighborX="-25000" custLinFactNeighborY="5019">
        <dgm:presLayoutVars>
          <dgm:bulletEnabled val="1"/>
        </dgm:presLayoutVars>
      </dgm:prSet>
      <dgm:spPr/>
    </dgm:pt>
    <dgm:pt modelId="{4BF6735F-B546-4166-90A5-9192CA1D8704}" type="pres">
      <dgm:prSet presAssocID="{43E0243D-EDD5-47AB-91A9-0E56BCC10EC3}" presName="FourConn_1-2" presStyleLbl="fgAccFollowNode1" presStyleIdx="0" presStyleCnt="3">
        <dgm:presLayoutVars>
          <dgm:bulletEnabled val="1"/>
        </dgm:presLayoutVars>
      </dgm:prSet>
      <dgm:spPr/>
    </dgm:pt>
    <dgm:pt modelId="{A4B17239-120E-4136-9EA7-A253B51509F5}" type="pres">
      <dgm:prSet presAssocID="{43E0243D-EDD5-47AB-91A9-0E56BCC10EC3}" presName="FourConn_2-3" presStyleLbl="fgAccFollowNode1" presStyleIdx="1" presStyleCnt="3" custLinFactNeighborX="-67931" custLinFactNeighborY="-2619">
        <dgm:presLayoutVars>
          <dgm:bulletEnabled val="1"/>
        </dgm:presLayoutVars>
      </dgm:prSet>
      <dgm:spPr/>
    </dgm:pt>
    <dgm:pt modelId="{A1ADFB1B-1814-4496-8957-1A094D6D9133}" type="pres">
      <dgm:prSet presAssocID="{43E0243D-EDD5-47AB-91A9-0E56BCC10EC3}" presName="FourConn_3-4" presStyleLbl="fgAccFollowNode1" presStyleIdx="2" presStyleCnt="3" custLinFactX="-34449" custLinFactNeighborX="-100000" custLinFactNeighborY="-2742">
        <dgm:presLayoutVars>
          <dgm:bulletEnabled val="1"/>
        </dgm:presLayoutVars>
      </dgm:prSet>
      <dgm:spPr/>
    </dgm:pt>
    <dgm:pt modelId="{561E27B2-F824-481D-A1CA-E4E9EC23568F}" type="pres">
      <dgm:prSet presAssocID="{43E0243D-EDD5-47AB-91A9-0E56BCC10EC3}" presName="FourNodes_1_text" presStyleLbl="node1" presStyleIdx="3" presStyleCnt="4">
        <dgm:presLayoutVars>
          <dgm:bulletEnabled val="1"/>
        </dgm:presLayoutVars>
      </dgm:prSet>
      <dgm:spPr/>
    </dgm:pt>
    <dgm:pt modelId="{B6C0A667-D4D6-49D4-82F0-0C2F49953747}" type="pres">
      <dgm:prSet presAssocID="{43E0243D-EDD5-47AB-91A9-0E56BCC10EC3}" presName="FourNodes_2_text" presStyleLbl="node1" presStyleIdx="3" presStyleCnt="4">
        <dgm:presLayoutVars>
          <dgm:bulletEnabled val="1"/>
        </dgm:presLayoutVars>
      </dgm:prSet>
      <dgm:spPr/>
    </dgm:pt>
    <dgm:pt modelId="{0DEB32ED-87B7-4A41-B085-7B0DE50EB0A6}" type="pres">
      <dgm:prSet presAssocID="{43E0243D-EDD5-47AB-91A9-0E56BCC10EC3}" presName="FourNodes_3_text" presStyleLbl="node1" presStyleIdx="3" presStyleCnt="4">
        <dgm:presLayoutVars>
          <dgm:bulletEnabled val="1"/>
        </dgm:presLayoutVars>
      </dgm:prSet>
      <dgm:spPr/>
    </dgm:pt>
    <dgm:pt modelId="{B6E2A3B1-906B-4F86-BAD6-524D2AF94B74}" type="pres">
      <dgm:prSet presAssocID="{43E0243D-EDD5-47AB-91A9-0E56BCC10EC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2C6480C-8A4C-42DB-84B7-0C63E13732AB}" type="presOf" srcId="{19C82C65-1C3F-4842-B451-8801D2DE48B2}" destId="{67DDBC67-8351-4B61-9EF8-1FB2684E3A30}" srcOrd="0" destOrd="0" presId="urn:microsoft.com/office/officeart/2005/8/layout/vProcess5"/>
    <dgm:cxn modelId="{43602E0E-E16C-46CB-8508-A661F163AEC9}" type="presOf" srcId="{95F8D79F-48A9-4DB5-B38D-0F6847A8E20A}" destId="{67DDBC67-8351-4B61-9EF8-1FB2684E3A30}" srcOrd="0" destOrd="1" presId="urn:microsoft.com/office/officeart/2005/8/layout/vProcess5"/>
    <dgm:cxn modelId="{F3EF991A-1D33-4050-9ADE-B7F3E847E907}" type="presOf" srcId="{8C6DCF7F-BF02-4130-BE70-5657E039D2E6}" destId="{7DE22301-DABB-4540-B703-F77FF744E86F}" srcOrd="0" destOrd="0" presId="urn:microsoft.com/office/officeart/2005/8/layout/vProcess5"/>
    <dgm:cxn modelId="{283C1030-30E2-4DC8-B0FE-35B35451AB6C}" type="presOf" srcId="{E36F013B-FE48-429B-9D1F-5DDFFE1E26D0}" destId="{B6E2A3B1-906B-4F86-BAD6-524D2AF94B74}" srcOrd="1" destOrd="1" presId="urn:microsoft.com/office/officeart/2005/8/layout/vProcess5"/>
    <dgm:cxn modelId="{06780636-87F8-4CA8-942B-1CA367ABD12A}" type="presOf" srcId="{13354910-B203-49B7-ACF7-E9E0E9549102}" destId="{0DEB32ED-87B7-4A41-B085-7B0DE50EB0A6}" srcOrd="1" destOrd="0" presId="urn:microsoft.com/office/officeart/2005/8/layout/vProcess5"/>
    <dgm:cxn modelId="{34FC7F49-64EB-429B-B48F-88B0004DE241}" type="presOf" srcId="{64EF46BD-D2A5-4C45-80F7-0B275CCF87AB}" destId="{4BF6735F-B546-4166-90A5-9192CA1D8704}" srcOrd="0" destOrd="0" presId="urn:microsoft.com/office/officeart/2005/8/layout/vProcess5"/>
    <dgm:cxn modelId="{2A3A244E-4CC3-4A22-B784-D1D3A90C516E}" type="presOf" srcId="{19C82C65-1C3F-4842-B451-8801D2DE48B2}" destId="{561E27B2-F824-481D-A1CA-E4E9EC23568F}" srcOrd="1" destOrd="0" presId="urn:microsoft.com/office/officeart/2005/8/layout/vProcess5"/>
    <dgm:cxn modelId="{34581774-B4AD-4E9C-9964-1A47F8882A0D}" srcId="{43E0243D-EDD5-47AB-91A9-0E56BCC10EC3}" destId="{193414DB-EBCD-4D10-8E06-9F945ADD492E}" srcOrd="1" destOrd="0" parTransId="{C52AF9E8-BCEF-4749-BE51-47ED0B132160}" sibTransId="{FB1A5BB5-C32C-4CBC-9763-CE03F813065D}"/>
    <dgm:cxn modelId="{7410AA59-EFF2-41D2-B345-830542599530}" srcId="{8C6DCF7F-BF02-4130-BE70-5657E039D2E6}" destId="{E36F013B-FE48-429B-9D1F-5DDFFE1E26D0}" srcOrd="0" destOrd="0" parTransId="{40D00F17-D202-40D3-B65D-D8EEBE4863A9}" sibTransId="{60593A19-0867-4AFE-BDA0-95125F00E3A5}"/>
    <dgm:cxn modelId="{9615157F-D4E5-48F9-871C-49D77D33F2E2}" type="presOf" srcId="{AC4A2EB2-FF8D-430E-8BD3-FA0BAD95FAE7}" destId="{8836AC74-9252-4523-A203-E6C628FEE0E7}" srcOrd="0" destOrd="1" presId="urn:microsoft.com/office/officeart/2005/8/layout/vProcess5"/>
    <dgm:cxn modelId="{414C6082-B767-4798-96D1-71095D29805C}" type="presOf" srcId="{193414DB-EBCD-4D10-8E06-9F945ADD492E}" destId="{8238D26A-A6FF-4D49-B4DC-863DFC9BFB22}" srcOrd="0" destOrd="0" presId="urn:microsoft.com/office/officeart/2005/8/layout/vProcess5"/>
    <dgm:cxn modelId="{B6013785-8D20-4A47-82A2-04EDC0BF5D52}" type="presOf" srcId="{193414DB-EBCD-4D10-8E06-9F945ADD492E}" destId="{B6C0A667-D4D6-49D4-82F0-0C2F49953747}" srcOrd="1" destOrd="0" presId="urn:microsoft.com/office/officeart/2005/8/layout/vProcess5"/>
    <dgm:cxn modelId="{01CE5E90-3FB4-429D-A3CA-3CF707DAAB46}" srcId="{19C82C65-1C3F-4842-B451-8801D2DE48B2}" destId="{95F8D79F-48A9-4DB5-B38D-0F6847A8E20A}" srcOrd="0" destOrd="0" parTransId="{3BEF6E32-64F9-4F54-9577-9E772FAC84E7}" sibTransId="{50C06279-6CED-475A-9673-FA2B2E521F03}"/>
    <dgm:cxn modelId="{7F9ABF95-C9B4-434E-86A0-85F1A166A223}" srcId="{193414DB-EBCD-4D10-8E06-9F945ADD492E}" destId="{8D5FC594-9837-449F-AEFF-2633FF6F9C7A}" srcOrd="0" destOrd="0" parTransId="{2E7BE764-5A73-4D7B-8772-F829ACF2AC20}" sibTransId="{8758CCDA-92D2-4DCC-B9AD-6C6651D3F819}"/>
    <dgm:cxn modelId="{50DC9E9D-9FB3-407F-9078-F35A09069388}" type="presOf" srcId="{AC4A2EB2-FF8D-430E-8BD3-FA0BAD95FAE7}" destId="{0DEB32ED-87B7-4A41-B085-7B0DE50EB0A6}" srcOrd="1" destOrd="1" presId="urn:microsoft.com/office/officeart/2005/8/layout/vProcess5"/>
    <dgm:cxn modelId="{F572569E-B7D3-4881-A740-C4821DD73310}" type="presOf" srcId="{8D5FC594-9837-449F-AEFF-2633FF6F9C7A}" destId="{8238D26A-A6FF-4D49-B4DC-863DFC9BFB22}" srcOrd="0" destOrd="1" presId="urn:microsoft.com/office/officeart/2005/8/layout/vProcess5"/>
    <dgm:cxn modelId="{0FB03AA1-C3EB-4AD5-9813-1A2DD21540CF}" srcId="{13354910-B203-49B7-ACF7-E9E0E9549102}" destId="{AC4A2EB2-FF8D-430E-8BD3-FA0BAD95FAE7}" srcOrd="0" destOrd="0" parTransId="{767F0470-B98A-4450-8492-59C656746E37}" sibTransId="{D2A9F1E9-7B79-4941-A6E6-3165EEF7E8E2}"/>
    <dgm:cxn modelId="{BD8C35B8-D079-4594-9141-21CBD406BDDD}" srcId="{43E0243D-EDD5-47AB-91A9-0E56BCC10EC3}" destId="{8C6DCF7F-BF02-4130-BE70-5657E039D2E6}" srcOrd="3" destOrd="0" parTransId="{E5806F65-0855-4F2F-B7BD-6C6647EF3969}" sibTransId="{904FDA6A-25AC-4E4F-9FC4-BFF692BBE5DD}"/>
    <dgm:cxn modelId="{7453A1B9-0866-4F6D-8E7E-E894F8EC676A}" type="presOf" srcId="{8C6DCF7F-BF02-4130-BE70-5657E039D2E6}" destId="{B6E2A3B1-906B-4F86-BAD6-524D2AF94B74}" srcOrd="1" destOrd="0" presId="urn:microsoft.com/office/officeart/2005/8/layout/vProcess5"/>
    <dgm:cxn modelId="{809EB3BF-DEF9-4DCF-BCCF-499427A410DA}" type="presOf" srcId="{8D5FC594-9837-449F-AEFF-2633FF6F9C7A}" destId="{B6C0A667-D4D6-49D4-82F0-0C2F49953747}" srcOrd="1" destOrd="1" presId="urn:microsoft.com/office/officeart/2005/8/layout/vProcess5"/>
    <dgm:cxn modelId="{38F348C0-10C5-492A-8985-8DDC09C770FD}" type="presOf" srcId="{E36F013B-FE48-429B-9D1F-5DDFFE1E26D0}" destId="{7DE22301-DABB-4540-B703-F77FF744E86F}" srcOrd="0" destOrd="1" presId="urn:microsoft.com/office/officeart/2005/8/layout/vProcess5"/>
    <dgm:cxn modelId="{F84592C4-7E37-418D-8EB0-170955BF1F47}" srcId="{43E0243D-EDD5-47AB-91A9-0E56BCC10EC3}" destId="{19C82C65-1C3F-4842-B451-8801D2DE48B2}" srcOrd="0" destOrd="0" parTransId="{DBD5E906-CAAF-4923-8DCC-329ECC6EE8B5}" sibTransId="{64EF46BD-D2A5-4C45-80F7-0B275CCF87AB}"/>
    <dgm:cxn modelId="{B57204CC-7EEA-4DD2-A86B-90BDD66F3369}" srcId="{43E0243D-EDD5-47AB-91A9-0E56BCC10EC3}" destId="{13354910-B203-49B7-ACF7-E9E0E9549102}" srcOrd="2" destOrd="0" parTransId="{CDABC615-BE17-48FC-8214-44EC1F0DD758}" sibTransId="{1DA24B7A-0431-4710-8B7C-BB0B0CECD6F9}"/>
    <dgm:cxn modelId="{EE89E3D5-E8B9-4034-B958-A9647DF9A264}" type="presOf" srcId="{43E0243D-EDD5-47AB-91A9-0E56BCC10EC3}" destId="{C2F4A817-F2C1-4F8A-B457-668439200108}" srcOrd="0" destOrd="0" presId="urn:microsoft.com/office/officeart/2005/8/layout/vProcess5"/>
    <dgm:cxn modelId="{3557D1E8-1931-454B-A8A9-6D057BB4FF27}" type="presOf" srcId="{1DA24B7A-0431-4710-8B7C-BB0B0CECD6F9}" destId="{A1ADFB1B-1814-4496-8957-1A094D6D9133}" srcOrd="0" destOrd="0" presId="urn:microsoft.com/office/officeart/2005/8/layout/vProcess5"/>
    <dgm:cxn modelId="{275C42ED-5F41-4901-9E8B-B81676C00FAF}" type="presOf" srcId="{FB1A5BB5-C32C-4CBC-9763-CE03F813065D}" destId="{A4B17239-120E-4136-9EA7-A253B51509F5}" srcOrd="0" destOrd="0" presId="urn:microsoft.com/office/officeart/2005/8/layout/vProcess5"/>
    <dgm:cxn modelId="{C0DD47ED-B994-4351-A02B-C4443C30B3CA}" type="presOf" srcId="{13354910-B203-49B7-ACF7-E9E0E9549102}" destId="{8836AC74-9252-4523-A203-E6C628FEE0E7}" srcOrd="0" destOrd="0" presId="urn:microsoft.com/office/officeart/2005/8/layout/vProcess5"/>
    <dgm:cxn modelId="{BA6A25F7-028A-4F71-B0A4-B5F846499D5D}" type="presOf" srcId="{95F8D79F-48A9-4DB5-B38D-0F6847A8E20A}" destId="{561E27B2-F824-481D-A1CA-E4E9EC23568F}" srcOrd="1" destOrd="1" presId="urn:microsoft.com/office/officeart/2005/8/layout/vProcess5"/>
    <dgm:cxn modelId="{3FBCE75D-1A05-4C3B-8D3A-CA9950830A2C}" type="presParOf" srcId="{C2F4A817-F2C1-4F8A-B457-668439200108}" destId="{3C279A9F-AB2E-4CB8-940D-66E06D7527B0}" srcOrd="0" destOrd="0" presId="urn:microsoft.com/office/officeart/2005/8/layout/vProcess5"/>
    <dgm:cxn modelId="{A3E5793B-6939-461C-A442-D2F74B9E5546}" type="presParOf" srcId="{C2F4A817-F2C1-4F8A-B457-668439200108}" destId="{67DDBC67-8351-4B61-9EF8-1FB2684E3A30}" srcOrd="1" destOrd="0" presId="urn:microsoft.com/office/officeart/2005/8/layout/vProcess5"/>
    <dgm:cxn modelId="{9F2D48DC-1B4F-4C41-ABBB-C41C46016AAC}" type="presParOf" srcId="{C2F4A817-F2C1-4F8A-B457-668439200108}" destId="{8238D26A-A6FF-4D49-B4DC-863DFC9BFB22}" srcOrd="2" destOrd="0" presId="urn:microsoft.com/office/officeart/2005/8/layout/vProcess5"/>
    <dgm:cxn modelId="{8804BD4C-81DC-4251-8E18-D0A8260ED41F}" type="presParOf" srcId="{C2F4A817-F2C1-4F8A-B457-668439200108}" destId="{8836AC74-9252-4523-A203-E6C628FEE0E7}" srcOrd="3" destOrd="0" presId="urn:microsoft.com/office/officeart/2005/8/layout/vProcess5"/>
    <dgm:cxn modelId="{3DA35F33-63DB-4A34-AF86-FDD308ADD3FA}" type="presParOf" srcId="{C2F4A817-F2C1-4F8A-B457-668439200108}" destId="{7DE22301-DABB-4540-B703-F77FF744E86F}" srcOrd="4" destOrd="0" presId="urn:microsoft.com/office/officeart/2005/8/layout/vProcess5"/>
    <dgm:cxn modelId="{2D181CA8-67E4-4C06-9A5F-1586D78B20B8}" type="presParOf" srcId="{C2F4A817-F2C1-4F8A-B457-668439200108}" destId="{4BF6735F-B546-4166-90A5-9192CA1D8704}" srcOrd="5" destOrd="0" presId="urn:microsoft.com/office/officeart/2005/8/layout/vProcess5"/>
    <dgm:cxn modelId="{B5334054-A931-4DFD-B862-B3CAEDC7B1B4}" type="presParOf" srcId="{C2F4A817-F2C1-4F8A-B457-668439200108}" destId="{A4B17239-120E-4136-9EA7-A253B51509F5}" srcOrd="6" destOrd="0" presId="urn:microsoft.com/office/officeart/2005/8/layout/vProcess5"/>
    <dgm:cxn modelId="{211887FA-82DB-4CF2-B7A7-E02A392145AB}" type="presParOf" srcId="{C2F4A817-F2C1-4F8A-B457-668439200108}" destId="{A1ADFB1B-1814-4496-8957-1A094D6D9133}" srcOrd="7" destOrd="0" presId="urn:microsoft.com/office/officeart/2005/8/layout/vProcess5"/>
    <dgm:cxn modelId="{AC6B3F67-1B42-4303-87D9-5AA80308ACDC}" type="presParOf" srcId="{C2F4A817-F2C1-4F8A-B457-668439200108}" destId="{561E27B2-F824-481D-A1CA-E4E9EC23568F}" srcOrd="8" destOrd="0" presId="urn:microsoft.com/office/officeart/2005/8/layout/vProcess5"/>
    <dgm:cxn modelId="{8F7E4820-65EE-4790-BC45-82E1E2161560}" type="presParOf" srcId="{C2F4A817-F2C1-4F8A-B457-668439200108}" destId="{B6C0A667-D4D6-49D4-82F0-0C2F49953747}" srcOrd="9" destOrd="0" presId="urn:microsoft.com/office/officeart/2005/8/layout/vProcess5"/>
    <dgm:cxn modelId="{68A54546-132D-42BC-B968-8182DF8D3FEC}" type="presParOf" srcId="{C2F4A817-F2C1-4F8A-B457-668439200108}" destId="{0DEB32ED-87B7-4A41-B085-7B0DE50EB0A6}" srcOrd="10" destOrd="0" presId="urn:microsoft.com/office/officeart/2005/8/layout/vProcess5"/>
    <dgm:cxn modelId="{9AFC8025-1C33-4E5A-8A3B-C6F9DCFD3505}" type="presParOf" srcId="{C2F4A817-F2C1-4F8A-B457-668439200108}" destId="{B6E2A3B1-906B-4F86-BAD6-524D2AF94B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8E9988-EF21-429F-BBD7-5B14EC208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D2146C-9814-45B6-91EE-ED02752F9EF6}">
      <dgm:prSet/>
      <dgm:spPr/>
      <dgm:t>
        <a:bodyPr/>
        <a:lstStyle/>
        <a:p>
          <a:pPr rtl="0"/>
          <a:r>
            <a:rPr lang="en-US" dirty="0"/>
            <a:t>ret, frame = cv2.threshold(image, 127, 255, cv2.THRESH_BINARY)</a:t>
          </a:r>
          <a:endParaRPr lang="zh-TW" dirty="0"/>
        </a:p>
      </dgm:t>
    </dgm:pt>
    <dgm:pt modelId="{3A1AA2B1-92F8-4136-A269-05CC54F0BE24}" type="parTrans" cxnId="{EC7E2BD6-FEA8-477D-9F31-CC3DF501E881}">
      <dgm:prSet/>
      <dgm:spPr/>
      <dgm:t>
        <a:bodyPr/>
        <a:lstStyle/>
        <a:p>
          <a:endParaRPr lang="zh-TW" altLang="en-US"/>
        </a:p>
      </dgm:t>
    </dgm:pt>
    <dgm:pt modelId="{D583389C-06E6-495A-BC4D-DC253768555C}" type="sibTrans" cxnId="{EC7E2BD6-FEA8-477D-9F31-CC3DF501E881}">
      <dgm:prSet/>
      <dgm:spPr/>
      <dgm:t>
        <a:bodyPr/>
        <a:lstStyle/>
        <a:p>
          <a:endParaRPr lang="zh-TW" altLang="en-US"/>
        </a:p>
      </dgm:t>
    </dgm:pt>
    <dgm:pt modelId="{A436CA98-856C-4BC0-BA3F-E56BEB843927}">
      <dgm:prSet/>
      <dgm:spPr/>
      <dgm:t>
        <a:bodyPr/>
        <a:lstStyle/>
        <a:p>
          <a:pPr rtl="0"/>
          <a:r>
            <a:rPr lang="en-US" b="1" dirty="0"/>
            <a:t>cv2</a:t>
          </a:r>
          <a:r>
            <a:rPr lang="en-US" dirty="0"/>
            <a:t>.THRESH_BINARY :    </a:t>
          </a:r>
          <a:r>
            <a:rPr lang="zh-TW" dirty="0"/>
            <a:t>即二值化，將大於閾值的灰度值設為最大灰度值，小於閾值的值設為</a:t>
          </a:r>
          <a:r>
            <a:rPr lang="en-US" dirty="0"/>
            <a:t>0</a:t>
          </a:r>
          <a:r>
            <a:rPr lang="zh-TW" dirty="0"/>
            <a:t>。</a:t>
          </a:r>
        </a:p>
      </dgm:t>
    </dgm:pt>
    <dgm:pt modelId="{863D31D4-DE3B-4F9B-9A6A-0B5F4DC37219}" type="parTrans" cxnId="{FB1A9B74-7B5F-4661-A9DD-566E096C56BD}">
      <dgm:prSet/>
      <dgm:spPr/>
      <dgm:t>
        <a:bodyPr/>
        <a:lstStyle/>
        <a:p>
          <a:endParaRPr lang="zh-TW" altLang="en-US"/>
        </a:p>
      </dgm:t>
    </dgm:pt>
    <dgm:pt modelId="{D2C6024F-6E5E-4ED5-A296-D1CA359F5CDC}" type="sibTrans" cxnId="{FB1A9B74-7B5F-4661-A9DD-566E096C56BD}">
      <dgm:prSet/>
      <dgm:spPr/>
      <dgm:t>
        <a:bodyPr/>
        <a:lstStyle/>
        <a:p>
          <a:endParaRPr lang="zh-TW" altLang="en-US"/>
        </a:p>
      </dgm:t>
    </dgm:pt>
    <dgm:pt modelId="{4340A559-5CF2-41E8-8660-8A2D1168E08D}">
      <dgm:prSet/>
      <dgm:spPr/>
      <dgm:t>
        <a:bodyPr/>
        <a:lstStyle/>
        <a:p>
          <a:pPr rtl="0"/>
          <a:r>
            <a:rPr lang="en-US" b="1" dirty="0"/>
            <a:t>cv2</a:t>
          </a:r>
          <a:r>
            <a:rPr lang="en-US" dirty="0"/>
            <a:t>.THRESH_BINARY_INV :  </a:t>
          </a:r>
          <a:r>
            <a:rPr lang="zh-TW" dirty="0"/>
            <a:t>將大於閾值的灰度值設為</a:t>
          </a:r>
          <a:r>
            <a:rPr lang="en-US" dirty="0"/>
            <a:t>0</a:t>
          </a:r>
          <a:r>
            <a:rPr lang="zh-TW" dirty="0"/>
            <a:t>，其他值設為最大灰度值。</a:t>
          </a:r>
        </a:p>
      </dgm:t>
    </dgm:pt>
    <dgm:pt modelId="{8218303D-A887-4E8C-AF91-E9935D575C40}" type="parTrans" cxnId="{7964BE62-0BBA-4FF0-AB86-8FFEC98EE792}">
      <dgm:prSet/>
      <dgm:spPr/>
      <dgm:t>
        <a:bodyPr/>
        <a:lstStyle/>
        <a:p>
          <a:endParaRPr lang="zh-TW" altLang="en-US"/>
        </a:p>
      </dgm:t>
    </dgm:pt>
    <dgm:pt modelId="{E2CFD97E-9BA4-49D8-808E-D10D36E7BF8D}" type="sibTrans" cxnId="{7964BE62-0BBA-4FF0-AB86-8FFEC98EE792}">
      <dgm:prSet/>
      <dgm:spPr/>
      <dgm:t>
        <a:bodyPr/>
        <a:lstStyle/>
        <a:p>
          <a:endParaRPr lang="zh-TW" altLang="en-US"/>
        </a:p>
      </dgm:t>
    </dgm:pt>
    <dgm:pt modelId="{7E70B698-F41A-4F00-80A9-0D68504630E2}">
      <dgm:prSet/>
      <dgm:spPr/>
      <dgm:t>
        <a:bodyPr/>
        <a:lstStyle/>
        <a:p>
          <a:pPr rtl="0"/>
          <a:r>
            <a:rPr lang="en-US" b="1"/>
            <a:t>cv2</a:t>
          </a:r>
          <a:r>
            <a:rPr lang="en-US"/>
            <a:t>.THRESH_TRUNC :  </a:t>
          </a:r>
          <a:r>
            <a:rPr lang="zh-TW"/>
            <a:t>將大於閾值的灰度值設為閾值，小於閾值的值保持不變。</a:t>
          </a:r>
        </a:p>
      </dgm:t>
    </dgm:pt>
    <dgm:pt modelId="{04C00780-D49F-4FE6-B94B-039303577CC0}" type="parTrans" cxnId="{437299B1-677E-4E00-9DB0-F6ECC97094F7}">
      <dgm:prSet/>
      <dgm:spPr/>
      <dgm:t>
        <a:bodyPr/>
        <a:lstStyle/>
        <a:p>
          <a:endParaRPr lang="zh-TW" altLang="en-US"/>
        </a:p>
      </dgm:t>
    </dgm:pt>
    <dgm:pt modelId="{988F3483-A126-4B34-BF94-B7C739DFEF7A}" type="sibTrans" cxnId="{437299B1-677E-4E00-9DB0-F6ECC97094F7}">
      <dgm:prSet/>
      <dgm:spPr/>
      <dgm:t>
        <a:bodyPr/>
        <a:lstStyle/>
        <a:p>
          <a:endParaRPr lang="zh-TW" altLang="en-US"/>
        </a:p>
      </dgm:t>
    </dgm:pt>
    <dgm:pt modelId="{E38F8D05-8352-4414-826A-F8F06C566407}">
      <dgm:prSet/>
      <dgm:spPr/>
      <dgm:t>
        <a:bodyPr/>
        <a:lstStyle/>
        <a:p>
          <a:pPr rtl="0"/>
          <a:r>
            <a:rPr lang="en-US" b="1"/>
            <a:t>cv2</a:t>
          </a:r>
          <a:r>
            <a:rPr lang="en-US"/>
            <a:t>.THRESH_TOZERO :  </a:t>
          </a:r>
          <a:r>
            <a:rPr lang="zh-TW"/>
            <a:t>將小於閾值的灰度值設為</a:t>
          </a:r>
          <a:r>
            <a:rPr lang="en-US"/>
            <a:t>0</a:t>
          </a:r>
          <a:r>
            <a:rPr lang="zh-TW"/>
            <a:t>，大於閾值的值保持不變。</a:t>
          </a:r>
        </a:p>
      </dgm:t>
    </dgm:pt>
    <dgm:pt modelId="{10373A21-DAE9-4648-843F-EFBDADBA610F}" type="parTrans" cxnId="{0D4883D9-3D00-4E92-BF67-4C66FA0F4DF0}">
      <dgm:prSet/>
      <dgm:spPr/>
      <dgm:t>
        <a:bodyPr/>
        <a:lstStyle/>
        <a:p>
          <a:endParaRPr lang="zh-TW" altLang="en-US"/>
        </a:p>
      </dgm:t>
    </dgm:pt>
    <dgm:pt modelId="{C4613206-76DF-42DC-9433-C27BA59D8548}" type="sibTrans" cxnId="{0D4883D9-3D00-4E92-BF67-4C66FA0F4DF0}">
      <dgm:prSet/>
      <dgm:spPr/>
      <dgm:t>
        <a:bodyPr/>
        <a:lstStyle/>
        <a:p>
          <a:endParaRPr lang="zh-TW" altLang="en-US"/>
        </a:p>
      </dgm:t>
    </dgm:pt>
    <dgm:pt modelId="{6E7BEC3B-E3A5-4CC9-8D6F-562FC21FA6E7}">
      <dgm:prSet/>
      <dgm:spPr/>
      <dgm:t>
        <a:bodyPr/>
        <a:lstStyle/>
        <a:p>
          <a:pPr rtl="0"/>
          <a:r>
            <a:rPr lang="en-US" b="1" dirty="0"/>
            <a:t>cv2</a:t>
          </a:r>
          <a:r>
            <a:rPr lang="en-US" dirty="0"/>
            <a:t>.THRESH_TOZERO_INV:  </a:t>
          </a:r>
          <a:r>
            <a:rPr lang="zh-TW" dirty="0"/>
            <a:t>將大於閾值的灰度值設為</a:t>
          </a:r>
          <a:r>
            <a:rPr lang="en-US" dirty="0"/>
            <a:t>0</a:t>
          </a:r>
          <a:r>
            <a:rPr lang="zh-TW" dirty="0"/>
            <a:t>，小於閾值的值保持不變。</a:t>
          </a:r>
        </a:p>
      </dgm:t>
    </dgm:pt>
    <dgm:pt modelId="{7C7009BC-40F8-4D9C-A9C1-23C1654ED4EC}" type="parTrans" cxnId="{4D8A9AD9-C8E8-4278-98F2-46A97F65EA9A}">
      <dgm:prSet/>
      <dgm:spPr/>
      <dgm:t>
        <a:bodyPr/>
        <a:lstStyle/>
        <a:p>
          <a:endParaRPr lang="zh-TW" altLang="en-US"/>
        </a:p>
      </dgm:t>
    </dgm:pt>
    <dgm:pt modelId="{6CFD6FCA-B8FC-4F94-B130-4D0FEA999C16}" type="sibTrans" cxnId="{4D8A9AD9-C8E8-4278-98F2-46A97F65EA9A}">
      <dgm:prSet/>
      <dgm:spPr/>
      <dgm:t>
        <a:bodyPr/>
        <a:lstStyle/>
        <a:p>
          <a:endParaRPr lang="zh-TW" altLang="en-US"/>
        </a:p>
      </dgm:t>
    </dgm:pt>
    <dgm:pt modelId="{E65D7BB3-E6BA-48C1-9536-81E06D2163B5}" type="pres">
      <dgm:prSet presAssocID="{D48E9988-EF21-429F-BBD7-5B14EC208438}" presName="linear" presStyleCnt="0">
        <dgm:presLayoutVars>
          <dgm:animLvl val="lvl"/>
          <dgm:resizeHandles val="exact"/>
        </dgm:presLayoutVars>
      </dgm:prSet>
      <dgm:spPr/>
    </dgm:pt>
    <dgm:pt modelId="{957AC9D0-6D1D-4F65-8978-D4562D6C8F11}" type="pres">
      <dgm:prSet presAssocID="{2FD2146C-9814-45B6-91EE-ED02752F9E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FAE2F8-F4F9-4F89-B948-B3506ACDC3CB}" type="pres">
      <dgm:prSet presAssocID="{2FD2146C-9814-45B6-91EE-ED02752F9E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B0CE91D-617B-48E0-B65F-4AF83FF393D4}" type="presOf" srcId="{D48E9988-EF21-429F-BBD7-5B14EC208438}" destId="{E65D7BB3-E6BA-48C1-9536-81E06D2163B5}" srcOrd="0" destOrd="0" presId="urn:microsoft.com/office/officeart/2005/8/layout/vList2"/>
    <dgm:cxn modelId="{7964BE62-0BBA-4FF0-AB86-8FFEC98EE792}" srcId="{2FD2146C-9814-45B6-91EE-ED02752F9EF6}" destId="{4340A559-5CF2-41E8-8660-8A2D1168E08D}" srcOrd="1" destOrd="0" parTransId="{8218303D-A887-4E8C-AF91-E9935D575C40}" sibTransId="{E2CFD97E-9BA4-49D8-808E-D10D36E7BF8D}"/>
    <dgm:cxn modelId="{FB1A9B74-7B5F-4661-A9DD-566E096C56BD}" srcId="{2FD2146C-9814-45B6-91EE-ED02752F9EF6}" destId="{A436CA98-856C-4BC0-BA3F-E56BEB843927}" srcOrd="0" destOrd="0" parTransId="{863D31D4-DE3B-4F9B-9A6A-0B5F4DC37219}" sibTransId="{D2C6024F-6E5E-4ED5-A296-D1CA359F5CDC}"/>
    <dgm:cxn modelId="{7000E992-F6D6-4355-A292-B1ED49BA6EB0}" type="presOf" srcId="{4340A559-5CF2-41E8-8660-8A2D1168E08D}" destId="{37FAE2F8-F4F9-4F89-B948-B3506ACDC3CB}" srcOrd="0" destOrd="1" presId="urn:microsoft.com/office/officeart/2005/8/layout/vList2"/>
    <dgm:cxn modelId="{437299B1-677E-4E00-9DB0-F6ECC97094F7}" srcId="{2FD2146C-9814-45B6-91EE-ED02752F9EF6}" destId="{7E70B698-F41A-4F00-80A9-0D68504630E2}" srcOrd="2" destOrd="0" parTransId="{04C00780-D49F-4FE6-B94B-039303577CC0}" sibTransId="{988F3483-A126-4B34-BF94-B7C739DFEF7A}"/>
    <dgm:cxn modelId="{7D0588BC-78DC-4648-BACC-4DEBD50B6456}" type="presOf" srcId="{6E7BEC3B-E3A5-4CC9-8D6F-562FC21FA6E7}" destId="{37FAE2F8-F4F9-4F89-B948-B3506ACDC3CB}" srcOrd="0" destOrd="4" presId="urn:microsoft.com/office/officeart/2005/8/layout/vList2"/>
    <dgm:cxn modelId="{EC7E2BD6-FEA8-477D-9F31-CC3DF501E881}" srcId="{D48E9988-EF21-429F-BBD7-5B14EC208438}" destId="{2FD2146C-9814-45B6-91EE-ED02752F9EF6}" srcOrd="0" destOrd="0" parTransId="{3A1AA2B1-92F8-4136-A269-05CC54F0BE24}" sibTransId="{D583389C-06E6-495A-BC4D-DC253768555C}"/>
    <dgm:cxn modelId="{0D4883D9-3D00-4E92-BF67-4C66FA0F4DF0}" srcId="{2FD2146C-9814-45B6-91EE-ED02752F9EF6}" destId="{E38F8D05-8352-4414-826A-F8F06C566407}" srcOrd="3" destOrd="0" parTransId="{10373A21-DAE9-4648-843F-EFBDADBA610F}" sibTransId="{C4613206-76DF-42DC-9433-C27BA59D8548}"/>
    <dgm:cxn modelId="{4D8A9AD9-C8E8-4278-98F2-46A97F65EA9A}" srcId="{2FD2146C-9814-45B6-91EE-ED02752F9EF6}" destId="{6E7BEC3B-E3A5-4CC9-8D6F-562FC21FA6E7}" srcOrd="4" destOrd="0" parTransId="{7C7009BC-40F8-4D9C-A9C1-23C1654ED4EC}" sibTransId="{6CFD6FCA-B8FC-4F94-B130-4D0FEA999C16}"/>
    <dgm:cxn modelId="{D89788DB-78B8-4895-B72D-F56616A093F6}" type="presOf" srcId="{2FD2146C-9814-45B6-91EE-ED02752F9EF6}" destId="{957AC9D0-6D1D-4F65-8978-D4562D6C8F11}" srcOrd="0" destOrd="0" presId="urn:microsoft.com/office/officeart/2005/8/layout/vList2"/>
    <dgm:cxn modelId="{904AFAE2-FB40-497C-958D-A391973376C4}" type="presOf" srcId="{E38F8D05-8352-4414-826A-F8F06C566407}" destId="{37FAE2F8-F4F9-4F89-B948-B3506ACDC3CB}" srcOrd="0" destOrd="3" presId="urn:microsoft.com/office/officeart/2005/8/layout/vList2"/>
    <dgm:cxn modelId="{01348EE5-C89C-4A7B-A2A7-7C77D3115F27}" type="presOf" srcId="{7E70B698-F41A-4F00-80A9-0D68504630E2}" destId="{37FAE2F8-F4F9-4F89-B948-B3506ACDC3CB}" srcOrd="0" destOrd="2" presId="urn:microsoft.com/office/officeart/2005/8/layout/vList2"/>
    <dgm:cxn modelId="{C86701FB-8802-4374-B2A8-7721851BE42B}" type="presOf" srcId="{A436CA98-856C-4BC0-BA3F-E56BEB843927}" destId="{37FAE2F8-F4F9-4F89-B948-B3506ACDC3CB}" srcOrd="0" destOrd="0" presId="urn:microsoft.com/office/officeart/2005/8/layout/vList2"/>
    <dgm:cxn modelId="{86A3F3ED-7547-4C27-B207-13BACC29A753}" type="presParOf" srcId="{E65D7BB3-E6BA-48C1-9536-81E06D2163B5}" destId="{957AC9D0-6D1D-4F65-8978-D4562D6C8F11}" srcOrd="0" destOrd="0" presId="urn:microsoft.com/office/officeart/2005/8/layout/vList2"/>
    <dgm:cxn modelId="{85421229-DCA4-40C5-A6C1-75B7085190CF}" type="presParOf" srcId="{E65D7BB3-E6BA-48C1-9536-81E06D2163B5}" destId="{37FAE2F8-F4F9-4F89-B948-B3506ACDC3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B5B5-512C-4571-B04A-F5F577D498B2}">
      <dsp:nvSpPr>
        <dsp:cNvPr id="0" name=""/>
        <dsp:cNvSpPr/>
      </dsp:nvSpPr>
      <dsp:spPr>
        <a:xfrm>
          <a:off x="0" y="77528"/>
          <a:ext cx="10801200" cy="90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執行 </a:t>
          </a:r>
          <a:r>
            <a:rPr lang="en-US" altLang="zh-TW" sz="3200" kern="1200" dirty="0"/>
            <a:t>face.py</a:t>
          </a:r>
          <a:endParaRPr lang="zh-TW" sz="3200" kern="1200" dirty="0"/>
        </a:p>
      </dsp:txBody>
      <dsp:txXfrm>
        <a:off x="44182" y="121710"/>
        <a:ext cx="10712836" cy="816704"/>
      </dsp:txXfrm>
    </dsp:sp>
    <dsp:sp modelId="{56991F31-10B7-41B9-ACD2-E65AD11B2AD5}">
      <dsp:nvSpPr>
        <dsp:cNvPr id="0" name=""/>
        <dsp:cNvSpPr/>
      </dsp:nvSpPr>
      <dsp:spPr>
        <a:xfrm>
          <a:off x="0" y="1069397"/>
          <a:ext cx="10801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cd ~/demo/face</a:t>
          </a:r>
          <a:endParaRPr lang="zh-TW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>
              <a:solidFill>
                <a:schemeClr val="tx1"/>
              </a:solidFill>
            </a:rPr>
            <a:t>python3  face.py haarcascade_frontalface_default.xml </a:t>
          </a:r>
          <a:endParaRPr lang="zh-TW" sz="2800" kern="1200" dirty="0">
            <a:solidFill>
              <a:schemeClr val="tx1"/>
            </a:solidFill>
          </a:endParaRPr>
        </a:p>
      </dsp:txBody>
      <dsp:txXfrm>
        <a:off x="0" y="1069397"/>
        <a:ext cx="108012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B5B5-512C-4571-B04A-F5F577D498B2}">
      <dsp:nvSpPr>
        <dsp:cNvPr id="0" name=""/>
        <dsp:cNvSpPr/>
      </dsp:nvSpPr>
      <dsp:spPr>
        <a:xfrm>
          <a:off x="0" y="0"/>
          <a:ext cx="10801200" cy="90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執行 </a:t>
          </a:r>
          <a:r>
            <a:rPr lang="en-US" altLang="zh-TW" sz="3200" kern="1200" dirty="0"/>
            <a:t>train.py</a:t>
          </a:r>
          <a:endParaRPr lang="zh-TW" sz="3200" kern="1200" dirty="0"/>
        </a:p>
      </dsp:txBody>
      <dsp:txXfrm>
        <a:off x="44182" y="44182"/>
        <a:ext cx="10712836" cy="816704"/>
      </dsp:txXfrm>
    </dsp:sp>
    <dsp:sp modelId="{56991F31-10B7-41B9-ACD2-E65AD11B2AD5}">
      <dsp:nvSpPr>
        <dsp:cNvPr id="0" name=""/>
        <dsp:cNvSpPr/>
      </dsp:nvSpPr>
      <dsp:spPr>
        <a:xfrm>
          <a:off x="0" y="995577"/>
          <a:ext cx="10801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cd ~/demo/gesture</a:t>
          </a:r>
          <a:endParaRPr lang="zh-TW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python3  train.py</a:t>
          </a:r>
          <a:endParaRPr lang="zh-TW" sz="2800" kern="1200" dirty="0"/>
        </a:p>
      </dsp:txBody>
      <dsp:txXfrm>
        <a:off x="0" y="995577"/>
        <a:ext cx="10801200" cy="1076400"/>
      </dsp:txXfrm>
    </dsp:sp>
    <dsp:sp modelId="{C97A32E1-0E92-4F84-B72A-CFD2E461DB72}">
      <dsp:nvSpPr>
        <dsp:cNvPr id="0" name=""/>
        <dsp:cNvSpPr/>
      </dsp:nvSpPr>
      <dsp:spPr>
        <a:xfrm>
          <a:off x="0" y="2152870"/>
          <a:ext cx="10801200" cy="95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訓練時注意事項</a:t>
          </a:r>
        </a:p>
      </dsp:txBody>
      <dsp:txXfrm>
        <a:off x="46418" y="2199288"/>
        <a:ext cx="10708364" cy="858044"/>
      </dsp:txXfrm>
    </dsp:sp>
    <dsp:sp modelId="{2A82BDFC-94A1-449B-88CA-861B1A7F944F}">
      <dsp:nvSpPr>
        <dsp:cNvPr id="0" name=""/>
        <dsp:cNvSpPr/>
      </dsp:nvSpPr>
      <dsp:spPr>
        <a:xfrm>
          <a:off x="0" y="3247771"/>
          <a:ext cx="108012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400" kern="1200" dirty="0"/>
            <a:t>背景不要太複雜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400" kern="1200" dirty="0"/>
            <a:t>訓練圖片張數越多辨識率越好</a:t>
          </a:r>
          <a:endParaRPr lang="zh-TW" altLang="en-US" sz="2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400" kern="1200" dirty="0"/>
            <a:t>每個手勢不要跟其他手勢重複到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400" kern="1200" dirty="0"/>
            <a:t>程式執行之前鏡頭前不要有會動的東西</a:t>
          </a:r>
        </a:p>
      </dsp:txBody>
      <dsp:txXfrm>
        <a:off x="0" y="3247771"/>
        <a:ext cx="10801200" cy="1749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64E1-34B0-4676-BE9F-97D0D679FDA9}">
      <dsp:nvSpPr>
        <dsp:cNvPr id="0" name=""/>
        <dsp:cNvSpPr/>
      </dsp:nvSpPr>
      <dsp:spPr>
        <a:xfrm>
          <a:off x="73440" y="-318194"/>
          <a:ext cx="4679983" cy="273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model = </a:t>
          </a:r>
          <a:r>
            <a:rPr lang="en-US" sz="2000" b="0" kern="1200" dirty="0" err="1"/>
            <a:t>keras.Sequential</a:t>
          </a:r>
          <a:r>
            <a:rPr lang="en-US" sz="2000" b="0" kern="1200" dirty="0"/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0" i="0" kern="1200" dirty="0"/>
            <a:t>先產生輸入層、隱藏層、輸出層的訓練模型架構</a:t>
          </a:r>
          <a:endParaRPr lang="en-US" sz="20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keras.layers.Reshape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keras.layers.Conv2D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keras.layers.MaxPooling2D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keras.layers.Flatten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keras.layers.Dense</a:t>
          </a:r>
          <a:endParaRPr lang="zh-TW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600" kern="1200" dirty="0"/>
        </a:p>
      </dsp:txBody>
      <dsp:txXfrm>
        <a:off x="153578" y="-238056"/>
        <a:ext cx="2942553" cy="2575824"/>
      </dsp:txXfrm>
    </dsp:sp>
    <dsp:sp modelId="{680AF44A-863B-4D12-9B01-87B51A08C2BE}">
      <dsp:nvSpPr>
        <dsp:cNvPr id="0" name=""/>
        <dsp:cNvSpPr/>
      </dsp:nvSpPr>
      <dsp:spPr>
        <a:xfrm>
          <a:off x="72538" y="2553569"/>
          <a:ext cx="4679983" cy="659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/>
            <a:t>model.compile</a:t>
          </a:r>
          <a:r>
            <a:rPr lang="zh-TW" altLang="en-US" sz="1500" b="0" kern="1200" dirty="0"/>
            <a:t> </a:t>
          </a:r>
          <a:r>
            <a:rPr lang="en-US" altLang="zh-TW" sz="1500" b="0" kern="1200" dirty="0"/>
            <a:t>(</a:t>
          </a:r>
          <a:r>
            <a:rPr lang="en-US" sz="1500" b="0" kern="1200" dirty="0"/>
            <a:t>optimizer, loss, metrics</a:t>
          </a:r>
          <a:r>
            <a:rPr lang="en-US" altLang="zh-TW" sz="1500" b="0" kern="1200" dirty="0"/>
            <a:t>)</a:t>
          </a:r>
          <a:endParaRPr lang="zh-TW" alt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b="0" kern="1200" dirty="0"/>
            <a:t>根據參數編譯出你想要的模型</a:t>
          </a:r>
          <a:endParaRPr lang="en-US" sz="1200" b="0" kern="1200" dirty="0"/>
        </a:p>
      </dsp:txBody>
      <dsp:txXfrm>
        <a:off x="91860" y="2572891"/>
        <a:ext cx="3223843" cy="621066"/>
      </dsp:txXfrm>
    </dsp:sp>
    <dsp:sp modelId="{2E3855A6-D4F5-4B9A-98D3-6C80E2AE255C}">
      <dsp:nvSpPr>
        <dsp:cNvPr id="0" name=""/>
        <dsp:cNvSpPr/>
      </dsp:nvSpPr>
      <dsp:spPr>
        <a:xfrm>
          <a:off x="72562" y="3370963"/>
          <a:ext cx="4679983" cy="89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/>
            <a:t>model.fit</a:t>
          </a:r>
          <a:r>
            <a:rPr lang="zh-TW" altLang="en-US" sz="1500" b="0" kern="1200" dirty="0"/>
            <a:t> </a:t>
          </a:r>
          <a:r>
            <a:rPr lang="en-US" altLang="zh-TW" sz="1500" b="0" kern="1200" dirty="0"/>
            <a:t>(images, labels, epochs=5)</a:t>
          </a:r>
          <a:endParaRPr lang="zh-TW" alt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將圖檔加入此函數訓練後便可存成</a:t>
          </a:r>
          <a:r>
            <a:rPr lang="en-US" altLang="zh-TW" sz="1200" kern="1200" dirty="0"/>
            <a:t>model</a:t>
          </a:r>
          <a:r>
            <a:rPr lang="zh-TW" altLang="en-US" sz="1200" kern="1200" dirty="0"/>
            <a:t>檔</a:t>
          </a:r>
        </a:p>
      </dsp:txBody>
      <dsp:txXfrm>
        <a:off x="98644" y="3397045"/>
        <a:ext cx="3210323" cy="838340"/>
      </dsp:txXfrm>
    </dsp:sp>
    <dsp:sp modelId="{06DEA6CE-4D74-4EEF-8B5E-B1B4EC8567D9}">
      <dsp:nvSpPr>
        <dsp:cNvPr id="0" name=""/>
        <dsp:cNvSpPr/>
      </dsp:nvSpPr>
      <dsp:spPr>
        <a:xfrm>
          <a:off x="3551733" y="2159593"/>
          <a:ext cx="530689" cy="550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500" kern="1200"/>
        </a:p>
      </dsp:txBody>
      <dsp:txXfrm>
        <a:off x="3671138" y="2159593"/>
        <a:ext cx="291879" cy="419075"/>
      </dsp:txXfrm>
    </dsp:sp>
    <dsp:sp modelId="{10D39B79-2449-4F1F-B905-C2AE87E93FCC}">
      <dsp:nvSpPr>
        <dsp:cNvPr id="0" name=""/>
        <dsp:cNvSpPr/>
      </dsp:nvSpPr>
      <dsp:spPr>
        <a:xfrm>
          <a:off x="3587084" y="3075567"/>
          <a:ext cx="513880" cy="532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3702707" y="3075567"/>
        <a:ext cx="282634" cy="405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BC67-8351-4B61-9EF8-1FB2684E3A30}">
      <dsp:nvSpPr>
        <dsp:cNvPr id="0" name=""/>
        <dsp:cNvSpPr/>
      </dsp:nvSpPr>
      <dsp:spPr>
        <a:xfrm>
          <a:off x="0" y="0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interpreter = </a:t>
          </a:r>
          <a:r>
            <a:rPr lang="en-US" sz="2000" b="0" kern="1200" dirty="0" err="1"/>
            <a:t>tflite.Interpreter</a:t>
          </a:r>
          <a:r>
            <a:rPr lang="en-US" sz="2000" b="0" kern="1200" dirty="0"/>
            <a:t>('</a:t>
          </a:r>
          <a:r>
            <a:rPr lang="en-US" sz="2000" b="0" kern="1200" dirty="0" err="1"/>
            <a:t>hand.tflite</a:t>
          </a:r>
          <a:r>
            <a:rPr lang="en-US" sz="2000" b="0" kern="1200" dirty="0"/>
            <a:t>')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i="0" kern="1200" dirty="0"/>
            <a:t>用 </a:t>
          </a:r>
          <a:r>
            <a:rPr lang="en-US" altLang="zh-TW" sz="1600" b="0" i="0" kern="1200" dirty="0" err="1"/>
            <a:t>tensorflow</a:t>
          </a:r>
          <a:r>
            <a:rPr lang="en-US" altLang="zh-TW" sz="1600" b="0" i="0" kern="1200" dirty="0"/>
            <a:t> lite </a:t>
          </a:r>
          <a:r>
            <a:rPr lang="zh-TW" altLang="en-US" sz="1600" b="0" i="0" kern="1200" dirty="0"/>
            <a:t>載入模型檔</a:t>
          </a:r>
          <a:endParaRPr lang="zh-TW" altLang="en-US" sz="1600" kern="1200" dirty="0"/>
        </a:p>
      </dsp:txBody>
      <dsp:txXfrm>
        <a:off x="31258" y="31258"/>
        <a:ext cx="4351258" cy="1004694"/>
      </dsp:txXfrm>
    </dsp:sp>
    <dsp:sp modelId="{8238D26A-A6FF-4D49-B4DC-863DFC9BFB22}">
      <dsp:nvSpPr>
        <dsp:cNvPr id="0" name=""/>
        <dsp:cNvSpPr/>
      </dsp:nvSpPr>
      <dsp:spPr>
        <a:xfrm>
          <a:off x="0" y="1232637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interpreter.set_tensor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0" kern="1200" dirty="0"/>
            <a:t>將圖檔檔載入</a:t>
          </a:r>
          <a:r>
            <a:rPr lang="en-US" altLang="zh-TW" sz="1600" b="0" kern="1200" dirty="0"/>
            <a:t>interpreter</a:t>
          </a:r>
          <a:endParaRPr lang="zh-TW" altLang="en-US" sz="1600" kern="1200" dirty="0"/>
        </a:p>
      </dsp:txBody>
      <dsp:txXfrm>
        <a:off x="31258" y="1263895"/>
        <a:ext cx="4368422" cy="1004694"/>
      </dsp:txXfrm>
    </dsp:sp>
    <dsp:sp modelId="{8836AC74-9252-4523-A203-E6C628FEE0E7}">
      <dsp:nvSpPr>
        <dsp:cNvPr id="0" name=""/>
        <dsp:cNvSpPr/>
      </dsp:nvSpPr>
      <dsp:spPr>
        <a:xfrm>
          <a:off x="0" y="2456768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interpreter.invoke</a:t>
          </a:r>
          <a:r>
            <a:rPr lang="en-US" altLang="zh-TW" sz="2000" b="0" kern="1200" dirty="0"/>
            <a:t>()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對模型檔比對</a:t>
          </a:r>
        </a:p>
      </dsp:txBody>
      <dsp:txXfrm>
        <a:off x="31258" y="2488026"/>
        <a:ext cx="4375413" cy="1004694"/>
      </dsp:txXfrm>
    </dsp:sp>
    <dsp:sp modelId="{7DE22301-DABB-4540-B703-F77FF744E86F}">
      <dsp:nvSpPr>
        <dsp:cNvPr id="0" name=""/>
        <dsp:cNvSpPr/>
      </dsp:nvSpPr>
      <dsp:spPr>
        <a:xfrm>
          <a:off x="0" y="3783747"/>
          <a:ext cx="5593042" cy="106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interpreter.get_tensor</a:t>
          </a:r>
          <a:endParaRPr lang="zh-TW" alt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/>
            <a:t>得到它覺的最好的結果</a:t>
          </a:r>
        </a:p>
      </dsp:txBody>
      <dsp:txXfrm>
        <a:off x="31258" y="3815005"/>
        <a:ext cx="4368422" cy="1004694"/>
      </dsp:txXfrm>
    </dsp:sp>
    <dsp:sp modelId="{4BF6735F-B546-4166-90A5-9192CA1D8704}">
      <dsp:nvSpPr>
        <dsp:cNvPr id="0" name=""/>
        <dsp:cNvSpPr/>
      </dsp:nvSpPr>
      <dsp:spPr>
        <a:xfrm>
          <a:off x="4899355" y="817386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100" kern="1200"/>
        </a:p>
      </dsp:txBody>
      <dsp:txXfrm>
        <a:off x="5055434" y="817386"/>
        <a:ext cx="381528" cy="521999"/>
      </dsp:txXfrm>
    </dsp:sp>
    <dsp:sp modelId="{A4B17239-120E-4136-9EA7-A253B51509F5}">
      <dsp:nvSpPr>
        <dsp:cNvPr id="0" name=""/>
        <dsp:cNvSpPr/>
      </dsp:nvSpPr>
      <dsp:spPr>
        <a:xfrm>
          <a:off x="4896544" y="2060467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100" kern="1200"/>
        </a:p>
      </dsp:txBody>
      <dsp:txXfrm>
        <a:off x="5052623" y="2060467"/>
        <a:ext cx="381528" cy="521999"/>
      </dsp:txXfrm>
    </dsp:sp>
    <dsp:sp modelId="{A1ADFB1B-1814-4496-8957-1A094D6D9133}">
      <dsp:nvSpPr>
        <dsp:cNvPr id="0" name=""/>
        <dsp:cNvSpPr/>
      </dsp:nvSpPr>
      <dsp:spPr>
        <a:xfrm>
          <a:off x="4896543" y="3320863"/>
          <a:ext cx="693686" cy="693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100" kern="1200"/>
        </a:p>
      </dsp:txBody>
      <dsp:txXfrm>
        <a:off x="5052622" y="3320863"/>
        <a:ext cx="381528" cy="521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AC9D0-6D1D-4F65-8978-D4562D6C8F11}">
      <dsp:nvSpPr>
        <dsp:cNvPr id="0" name=""/>
        <dsp:cNvSpPr/>
      </dsp:nvSpPr>
      <dsp:spPr>
        <a:xfrm>
          <a:off x="0" y="475913"/>
          <a:ext cx="11040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ret, frame = cv2.threshold(image, 127, 255, cv2.THRESH_BINARY)</a:t>
          </a:r>
          <a:endParaRPr lang="zh-TW" sz="3100" kern="1200" dirty="0"/>
        </a:p>
      </dsp:txBody>
      <dsp:txXfrm>
        <a:off x="36296" y="512209"/>
        <a:ext cx="10967408" cy="670943"/>
      </dsp:txXfrm>
    </dsp:sp>
    <dsp:sp modelId="{37FAE2F8-F4F9-4F89-B948-B3506ACDC3CB}">
      <dsp:nvSpPr>
        <dsp:cNvPr id="0" name=""/>
        <dsp:cNvSpPr/>
      </dsp:nvSpPr>
      <dsp:spPr>
        <a:xfrm>
          <a:off x="0" y="1219448"/>
          <a:ext cx="11040000" cy="327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2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cv2</a:t>
          </a:r>
          <a:r>
            <a:rPr lang="en-US" sz="2400" kern="1200" dirty="0"/>
            <a:t>.THRESH_BINARY :    </a:t>
          </a:r>
          <a:r>
            <a:rPr lang="zh-TW" sz="2400" kern="1200" dirty="0"/>
            <a:t>即二值化，將大於閾值的灰度值設為最大灰度值，小於閾值的值設為</a:t>
          </a:r>
          <a:r>
            <a:rPr lang="en-US" sz="2400" kern="1200" dirty="0"/>
            <a:t>0</a:t>
          </a:r>
          <a:r>
            <a:rPr lang="zh-TW" sz="2400" kern="1200" dirty="0"/>
            <a:t>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cv2</a:t>
          </a:r>
          <a:r>
            <a:rPr lang="en-US" sz="2400" kern="1200" dirty="0"/>
            <a:t>.THRESH_BINARY_INV :  </a:t>
          </a:r>
          <a:r>
            <a:rPr lang="zh-TW" sz="2400" kern="1200" dirty="0"/>
            <a:t>將大於閾值的灰度值設為</a:t>
          </a:r>
          <a:r>
            <a:rPr lang="en-US" sz="2400" kern="1200" dirty="0"/>
            <a:t>0</a:t>
          </a:r>
          <a:r>
            <a:rPr lang="zh-TW" sz="2400" kern="1200" dirty="0"/>
            <a:t>，其他值設為最大灰度值。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cv2</a:t>
          </a:r>
          <a:r>
            <a:rPr lang="en-US" sz="2400" kern="1200"/>
            <a:t>.THRESH_TRUNC :  </a:t>
          </a:r>
          <a:r>
            <a:rPr lang="zh-TW" sz="2400" kern="1200"/>
            <a:t>將大於閾值的灰度值設為閾值，小於閾值的值保持不變。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cv2</a:t>
          </a:r>
          <a:r>
            <a:rPr lang="en-US" sz="2400" kern="1200"/>
            <a:t>.THRESH_TOZERO :  </a:t>
          </a:r>
          <a:r>
            <a:rPr lang="zh-TW" sz="2400" kern="1200"/>
            <a:t>將小於閾值的灰度值設為</a:t>
          </a:r>
          <a:r>
            <a:rPr lang="en-US" sz="2400" kern="1200"/>
            <a:t>0</a:t>
          </a:r>
          <a:r>
            <a:rPr lang="zh-TW" sz="2400" kern="1200"/>
            <a:t>，大於閾值的值保持不變。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cv2</a:t>
          </a:r>
          <a:r>
            <a:rPr lang="en-US" sz="2400" kern="1200" dirty="0"/>
            <a:t>.THRESH_TOZERO_INV:  </a:t>
          </a:r>
          <a:r>
            <a:rPr lang="zh-TW" sz="2400" kern="1200" dirty="0"/>
            <a:t>將大於閾值的灰度值設為</a:t>
          </a:r>
          <a:r>
            <a:rPr lang="en-US" sz="2400" kern="1200" dirty="0"/>
            <a:t>0</a:t>
          </a:r>
          <a:r>
            <a:rPr lang="zh-TW" sz="2400" kern="1200" dirty="0"/>
            <a:t>，小於閾值的值保持不變。</a:t>
          </a:r>
        </a:p>
      </dsp:txBody>
      <dsp:txXfrm>
        <a:off x="0" y="1219448"/>
        <a:ext cx="11040000" cy="3272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2020/8/26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2020/8/26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1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  <p:sldLayoutId id="214748390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huzhiduo.com/A/xl56WDL9dr/" TargetMode="External"/><Relationship Id="rId4" Type="http://schemas.openxmlformats.org/officeDocument/2006/relationships/hyperlink" Target="https://www.quora.com/How-can-I-understand-Haar-like-feature-for-face-dete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quora.com/How-can-I-understand-Haar-like-feature-for-face-detec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nsorflow.org/tutorials/keras/classification?hl=zh-tw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youtube.com/watch?v=FrKWiRv254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itread01.com/content/154992927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nplus-tibbo.atlassian.net/wiki/spaces/doc/pages/761954582/Gesture+Recogni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htseng.wordpress.com/2018/06/15/opencv-cascade-object-detection/" TargetMode="External"/><Relationship Id="rId4" Type="http://schemas.openxmlformats.org/officeDocument/2006/relationships/hyperlink" Target="https://www.quora.com/How-can-I-understand-Haar-like-feature-for-face-det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788951"/>
            <a:ext cx="6426200" cy="584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>
                <a:cs typeface="Arial" panose="020B0604020202020204" pitchFamily="34" charset="0"/>
              </a:rPr>
              <a:t>Gesture Recognition (</a:t>
            </a:r>
            <a:r>
              <a:rPr lang="zh-TW" altLang="en-US" sz="3200" dirty="0">
                <a:cs typeface="Arial" panose="020B0604020202020204" pitchFamily="34" charset="0"/>
              </a:rPr>
              <a:t>手勢辨識</a:t>
            </a:r>
            <a:r>
              <a:rPr lang="en-US" altLang="zh-TW" sz="3200" dirty="0">
                <a:cs typeface="Arial" panose="020B0604020202020204" pitchFamily="34" charset="0"/>
              </a:rPr>
              <a:t>)</a:t>
            </a:r>
            <a:endParaRPr lang="zh-TW" altLang="en-US" sz="32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2020/08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2" name="矩形 1"/>
          <p:cNvSpPr/>
          <p:nvPr/>
        </p:nvSpPr>
        <p:spPr>
          <a:xfrm>
            <a:off x="769233" y="479334"/>
            <a:ext cx="1077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+mj-lt"/>
              </a:rPr>
              <a:t>Cascade Classifier</a:t>
            </a:r>
            <a:r>
              <a:rPr lang="zh-TW" altLang="en-US" dirty="0"/>
              <a:t>（級聯分類器 ）</a:t>
            </a:r>
            <a:endParaRPr lang="en-US" altLang="zh-TW" dirty="0">
              <a:solidFill>
                <a:srgbClr val="000000"/>
              </a:solidFill>
              <a:latin typeface="+mj-lt"/>
            </a:endParaRPr>
          </a:p>
          <a:p>
            <a:endParaRPr lang="en-US" altLang="zh-TW" dirty="0">
              <a:latin typeface="+mj-lt"/>
            </a:endParaRPr>
          </a:p>
          <a:p>
            <a:r>
              <a:rPr lang="zh-TW" altLang="en-US" dirty="0">
                <a:latin typeface="+mj-lt"/>
              </a:rPr>
              <a:t>它是由好幾個</a:t>
            </a:r>
            <a:r>
              <a:rPr lang="en-US" altLang="zh-TW" dirty="0">
                <a:latin typeface="+mj-lt"/>
              </a:rPr>
              <a:t>Classifier</a:t>
            </a:r>
            <a:r>
              <a:rPr lang="zh-TW" altLang="en-US" dirty="0">
                <a:latin typeface="+mj-lt"/>
              </a:rPr>
              <a:t>所組成以進行多層的分類，每一個基本的</a:t>
            </a:r>
            <a:r>
              <a:rPr lang="en-US" altLang="zh-TW" dirty="0" err="1">
                <a:latin typeface="+mj-lt"/>
              </a:rPr>
              <a:t>Haar</a:t>
            </a:r>
            <a:r>
              <a:rPr lang="en-US" altLang="zh-TW" dirty="0">
                <a:latin typeface="+mj-lt"/>
              </a:rPr>
              <a:t>-like</a:t>
            </a:r>
            <a:r>
              <a:rPr lang="zh-TW" altLang="en-US" dirty="0">
                <a:latin typeface="+mj-lt"/>
              </a:rPr>
              <a:t>特徵就是一個弱分類器，</a:t>
            </a:r>
            <a:r>
              <a:rPr lang="en-US" altLang="zh-TW" dirty="0">
                <a:latin typeface="+mj-lt"/>
              </a:rPr>
              <a:t>Cascade Classifier</a:t>
            </a:r>
            <a:r>
              <a:rPr lang="zh-TW" altLang="en-US" dirty="0">
                <a:latin typeface="+mj-lt"/>
              </a:rPr>
              <a:t>透過數個強分類器的組合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1844824"/>
            <a:ext cx="8424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83431" y="5661248"/>
            <a:ext cx="541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請參考 </a:t>
            </a:r>
            <a:r>
              <a:rPr lang="en-US" altLang="zh-TW" dirty="0">
                <a:hlinkClick r:id="rId5"/>
              </a:rPr>
              <a:t>https://www.shuzhiduo.com/A/xl56WDL9dr/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29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268760"/>
            <a:ext cx="597376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55125" y="260720"/>
            <a:ext cx="11056187" cy="648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dirty="0" err="1"/>
              <a:t>Opencv</a:t>
            </a:r>
            <a:r>
              <a:rPr lang="en-US" altLang="zh-TW" dirty="0"/>
              <a:t>: </a:t>
            </a:r>
            <a:r>
              <a:rPr lang="en-US" altLang="zh-TW" dirty="0" err="1"/>
              <a:t>CascadeClassifier</a:t>
            </a:r>
            <a:r>
              <a:rPr lang="en-US" altLang="zh-TW" sz="3200" dirty="0"/>
              <a:t> (</a:t>
            </a:r>
            <a:r>
              <a:rPr lang="zh-TW" altLang="en-US" sz="3200" dirty="0"/>
              <a:t>範例</a:t>
            </a:r>
            <a:r>
              <a:rPr lang="en-US" altLang="zh-TW" sz="3200" dirty="0"/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767408" y="5373216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請參考 </a:t>
            </a:r>
            <a:r>
              <a:rPr lang="en-US" altLang="zh-TW" dirty="0">
                <a:hlinkClick r:id="rId4"/>
              </a:rPr>
              <a:t>https://www.quora.com/How-can-I-understand-Haar-like-feature-for-face-detection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1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69414750"/>
              </p:ext>
            </p:extLst>
          </p:nvPr>
        </p:nvGraphicFramePr>
        <p:xfrm>
          <a:off x="839416" y="1213008"/>
          <a:ext cx="10801200" cy="502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41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10949"/>
            <a:ext cx="7484729" cy="4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67409" y="105273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/>
              <a:t>程式一開始 </a:t>
            </a:r>
            <a:r>
              <a:rPr lang="en-US" altLang="zh-TW" dirty="0"/>
              <a:t>command line</a:t>
            </a:r>
            <a:r>
              <a:rPr lang="zh-TW" altLang="en-US" dirty="0"/>
              <a:t>會顯示</a:t>
            </a:r>
            <a:r>
              <a:rPr lang="en-US" altLang="zh-TW" dirty="0"/>
              <a:t>:</a:t>
            </a:r>
          </a:p>
          <a:p>
            <a:pPr lvl="0"/>
            <a:endParaRPr lang="en-US" altLang="zh-TW" dirty="0"/>
          </a:p>
          <a:p>
            <a:pPr lvl="0"/>
            <a:r>
              <a:rPr lang="en-US" altLang="zh-TW" dirty="0"/>
              <a:t>train or predict (train) :</a:t>
            </a:r>
          </a:p>
          <a:p>
            <a:pPr lvl="0"/>
            <a:r>
              <a:rPr lang="en-US" altLang="zh-TW" dirty="0"/>
              <a:t>train times (100) :</a:t>
            </a:r>
          </a:p>
          <a:p>
            <a:pPr lvl="0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053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graphicFrame>
        <p:nvGraphicFramePr>
          <p:cNvPr id="56" name="資料庫圖表 55"/>
          <p:cNvGraphicFramePr/>
          <p:nvPr>
            <p:extLst>
              <p:ext uri="{D42A27DB-BD31-4B8C-83A1-F6EECF244321}">
                <p14:modId xmlns:p14="http://schemas.microsoft.com/office/powerpoint/2010/main" val="1931500088"/>
              </p:ext>
            </p:extLst>
          </p:nvPr>
        </p:nvGraphicFramePr>
        <p:xfrm>
          <a:off x="5375921" y="1314346"/>
          <a:ext cx="5184575" cy="485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矩形 57"/>
          <p:cNvSpPr/>
          <p:nvPr/>
        </p:nvSpPr>
        <p:spPr>
          <a:xfrm>
            <a:off x="1055440" y="4539521"/>
            <a:ext cx="3816424" cy="18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手勢訓練產生 </a:t>
            </a:r>
            <a:r>
              <a:rPr lang="en-US" altLang="zh-TW" sz="22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</a:p>
          <a:p>
            <a:r>
              <a:rPr lang="en-US" altLang="zh-TW" sz="2200" dirty="0"/>
              <a:t>Images[], labels[]</a:t>
            </a:r>
          </a:p>
        </p:txBody>
      </p:sp>
      <p:grpSp>
        <p:nvGrpSpPr>
          <p:cNvPr id="59" name="群組 58"/>
          <p:cNvGrpSpPr/>
          <p:nvPr/>
        </p:nvGrpSpPr>
        <p:grpSpPr>
          <a:xfrm rot="16200000">
            <a:off x="4653452" y="4519117"/>
            <a:ext cx="744202" cy="744202"/>
            <a:chOff x="5783322" y="2196352"/>
            <a:chExt cx="744202" cy="744202"/>
          </a:xfrm>
        </p:grpSpPr>
        <p:sp>
          <p:nvSpPr>
            <p:cNvPr id="60" name="向下箭號 59"/>
            <p:cNvSpPr/>
            <p:nvPr/>
          </p:nvSpPr>
          <p:spPr>
            <a:xfrm>
              <a:off x="5783322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向下箭號 4"/>
            <p:cNvSpPr/>
            <p:nvPr/>
          </p:nvSpPr>
          <p:spPr>
            <a:xfrm>
              <a:off x="5950767" y="2196352"/>
              <a:ext cx="409312" cy="560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/>
            </a:p>
          </p:txBody>
        </p:sp>
      </p:grpSp>
      <p:sp>
        <p:nvSpPr>
          <p:cNvPr id="62" name="矩形 61"/>
          <p:cNvSpPr/>
          <p:nvPr/>
        </p:nvSpPr>
        <p:spPr>
          <a:xfrm>
            <a:off x="1055440" y="1196752"/>
            <a:ext cx="31683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Training  flow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55440" y="204400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8"/>
              </a:rPr>
              <a:t>請參考</a:t>
            </a:r>
            <a:r>
              <a:rPr lang="en-US" altLang="zh-TW" dirty="0" err="1">
                <a:hlinkClick r:id="rId8"/>
              </a:rPr>
              <a:t>tensorflow</a:t>
            </a:r>
            <a:r>
              <a:rPr lang="en-US" altLang="zh-TW" dirty="0">
                <a:hlinkClick r:id="rId8"/>
              </a:rPr>
              <a:t> </a:t>
            </a:r>
            <a:r>
              <a:rPr lang="zh-TW" altLang="en-US" dirty="0">
                <a:hlinkClick r:id="rId8"/>
              </a:rPr>
              <a:t>官網</a:t>
            </a:r>
            <a:r>
              <a:rPr lang="en-US" altLang="zh-TW" dirty="0">
                <a:hlinkClick r:id="rId8"/>
              </a:rPr>
              <a:t>https://www.tensorflow.org/tutorials/keras/classification?hl=zh-tw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424" y="3287486"/>
            <a:ext cx="3023352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9"/>
              </a:rPr>
              <a:t>台大電機系副教授李宏毅</a:t>
            </a:r>
            <a:r>
              <a:rPr lang="en-US" altLang="zh-TW" dirty="0">
                <a:hlinkClick r:id="rId9"/>
              </a:rPr>
              <a:t>https://www.youtube.com/watch?v=FrKWiRv254g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19936" y="5715471"/>
            <a:ext cx="4608512" cy="650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/>
              <a:t>產生</a:t>
            </a:r>
            <a:r>
              <a:rPr lang="en-US" altLang="zh-TW" sz="1600" dirty="0"/>
              <a:t>model, </a:t>
            </a:r>
            <a:r>
              <a:rPr lang="en-US" altLang="zh-TW" sz="1600" dirty="0" err="1"/>
              <a:t>tflite</a:t>
            </a:r>
            <a:r>
              <a:rPr lang="zh-TW" altLang="en-US" sz="1600" dirty="0"/>
              <a:t>檔</a:t>
            </a:r>
            <a:endParaRPr lang="en-US" altLang="zh-TW" sz="16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8960753" y="5301208"/>
            <a:ext cx="519623" cy="565673"/>
            <a:chOff x="5783322" y="2196352"/>
            <a:chExt cx="744202" cy="744202"/>
          </a:xfrm>
        </p:grpSpPr>
        <p:sp>
          <p:nvSpPr>
            <p:cNvPr id="17" name="向下箭號 16"/>
            <p:cNvSpPr/>
            <p:nvPr/>
          </p:nvSpPr>
          <p:spPr>
            <a:xfrm>
              <a:off x="5783322" y="2196352"/>
              <a:ext cx="744202" cy="74420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向下箭號 4"/>
            <p:cNvSpPr/>
            <p:nvPr/>
          </p:nvSpPr>
          <p:spPr>
            <a:xfrm>
              <a:off x="5950767" y="2196352"/>
              <a:ext cx="409312" cy="560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87558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DE93-7B19-4D4A-9A78-BA24BE7BF756}" type="slidenum">
              <a:rPr lang="en-US" altLang="zh-TW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752600"/>
            <a:ext cx="97266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直線圖說文字 2 (加上強調線) 3"/>
          <p:cNvSpPr/>
          <p:nvPr/>
        </p:nvSpPr>
        <p:spPr>
          <a:xfrm>
            <a:off x="2351584" y="1024512"/>
            <a:ext cx="1368152" cy="388264"/>
          </a:xfrm>
          <a:prstGeom prst="accentCallout2">
            <a:avLst>
              <a:gd name="adj1" fmla="val 37990"/>
              <a:gd name="adj2" fmla="val 110504"/>
              <a:gd name="adj3" fmla="val 110996"/>
              <a:gd name="adj4" fmla="val 156198"/>
              <a:gd name="adj5" fmla="val 267050"/>
              <a:gd name="adj6" fmla="val 15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Conv2D</a:t>
            </a:r>
            <a:endParaRPr lang="zh-TW" altLang="en-US" dirty="0"/>
          </a:p>
        </p:txBody>
      </p:sp>
      <p:sp>
        <p:nvSpPr>
          <p:cNvPr id="7" name="直線圖說文字 2 (加上強調線) 6"/>
          <p:cNvSpPr/>
          <p:nvPr/>
        </p:nvSpPr>
        <p:spPr>
          <a:xfrm>
            <a:off x="3719736" y="5517232"/>
            <a:ext cx="1656184" cy="388264"/>
          </a:xfrm>
          <a:prstGeom prst="accentCallout2">
            <a:avLst>
              <a:gd name="adj1" fmla="val 95083"/>
              <a:gd name="adj2" fmla="val 110504"/>
              <a:gd name="adj3" fmla="val 96722"/>
              <a:gd name="adj4" fmla="val 140568"/>
              <a:gd name="adj5" fmla="val -485867"/>
              <a:gd name="adj6" fmla="val 156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dirty="0"/>
              <a:t>MaxPooling2D</a:t>
            </a:r>
            <a:endParaRPr lang="zh-TW" altLang="en-US" dirty="0"/>
          </a:p>
        </p:txBody>
      </p:sp>
      <p:sp>
        <p:nvSpPr>
          <p:cNvPr id="10" name="直線圖說文字 2 (加上強調線) 9"/>
          <p:cNvSpPr/>
          <p:nvPr/>
        </p:nvSpPr>
        <p:spPr>
          <a:xfrm>
            <a:off x="6240016" y="1010270"/>
            <a:ext cx="1368152" cy="388264"/>
          </a:xfrm>
          <a:prstGeom prst="accentCallout2">
            <a:avLst>
              <a:gd name="adj1" fmla="val 37990"/>
              <a:gd name="adj2" fmla="val 110504"/>
              <a:gd name="adj3" fmla="val 43197"/>
              <a:gd name="adj4" fmla="val 124805"/>
              <a:gd name="adj5" fmla="val 202820"/>
              <a:gd name="adj6" fmla="val 12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dirty="0"/>
              <a:t>Flatten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44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graphicFrame>
        <p:nvGraphicFramePr>
          <p:cNvPr id="56" name="資料庫圖表 55"/>
          <p:cNvGraphicFramePr/>
          <p:nvPr>
            <p:extLst>
              <p:ext uri="{D42A27DB-BD31-4B8C-83A1-F6EECF244321}">
                <p14:modId xmlns:p14="http://schemas.microsoft.com/office/powerpoint/2010/main" val="1396484185"/>
              </p:ext>
            </p:extLst>
          </p:nvPr>
        </p:nvGraphicFramePr>
        <p:xfrm>
          <a:off x="5015880" y="1116247"/>
          <a:ext cx="6991303" cy="485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矩形 61"/>
          <p:cNvSpPr/>
          <p:nvPr/>
        </p:nvSpPr>
        <p:spPr>
          <a:xfrm>
            <a:off x="1055440" y="1196752"/>
            <a:ext cx="31683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prediction flow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52736"/>
            <a:ext cx="2895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026485"/>
            <a:ext cx="2952328" cy="25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80728"/>
            <a:ext cx="3096344" cy="26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8" y="3789040"/>
            <a:ext cx="2898576" cy="25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831631"/>
            <a:ext cx="2952328" cy="25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8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600300564"/>
              </p:ext>
            </p:extLst>
          </p:nvPr>
        </p:nvGraphicFramePr>
        <p:xfrm>
          <a:off x="767408" y="1052736"/>
          <a:ext cx="11040000" cy="496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829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/>
              <a:t>             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38075"/>
            <a:ext cx="9145308" cy="45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745839" y="548680"/>
            <a:ext cx="11040000" cy="743535"/>
            <a:chOff x="0" y="475913"/>
            <a:chExt cx="11040000" cy="743535"/>
          </a:xfrm>
        </p:grpSpPr>
        <p:sp>
          <p:nvSpPr>
            <p:cNvPr id="13" name="圓角矩形 12"/>
            <p:cNvSpPr/>
            <p:nvPr/>
          </p:nvSpPr>
          <p:spPr>
            <a:xfrm>
              <a:off x="0" y="475913"/>
              <a:ext cx="11040000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36296" y="512209"/>
              <a:ext cx="10967408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/>
                <a:t>cv2.threshold(</a:t>
              </a:r>
              <a:r>
                <a:rPr lang="en-US" sz="3100" dirty="0"/>
                <a:t>image</a:t>
              </a:r>
              <a:r>
                <a:rPr lang="en-US" sz="3100" kern="1200" dirty="0"/>
                <a:t>, 127, 255, xxx)</a:t>
              </a:r>
              <a:endParaRPr lang="zh-TW" sz="3100" kern="12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343472" y="5934945"/>
            <a:ext cx="625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請參考  </a:t>
            </a:r>
            <a:r>
              <a:rPr lang="en-US" altLang="zh-TW" dirty="0">
                <a:hlinkClick r:id="rId4"/>
              </a:rPr>
              <a:t>https://www.itread01.com/content/1549929274.html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31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67408" y="1340768"/>
            <a:ext cx="11040000" cy="4680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開發環境架設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dirty="0"/>
              <a:t>PC</a:t>
            </a:r>
            <a:r>
              <a:rPr lang="zh-TW" altLang="en-US" dirty="0"/>
              <a:t>端 </a:t>
            </a:r>
            <a:r>
              <a:rPr lang="en-US" altLang="zh-TW" dirty="0"/>
              <a:t>(training)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開發版 </a:t>
            </a:r>
            <a:r>
              <a:rPr lang="en-US" altLang="zh-TW" dirty="0"/>
              <a:t>(deployment)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/>
              <a:t>開發版 </a:t>
            </a:r>
            <a:r>
              <a:rPr lang="en-US" altLang="zh-TW" dirty="0"/>
              <a:t>(training &amp; deployment)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Face detection demo</a:t>
            </a:r>
            <a:r>
              <a:rPr lang="zh-TW" altLang="en-US" dirty="0"/>
              <a:t>及程式解說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Gesture recognition demo</a:t>
            </a:r>
            <a:r>
              <a:rPr lang="zh-TW" altLang="en-US" dirty="0"/>
              <a:t>及程式解說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一張含有 片, 時鐘 的圖片&#10;&#10;自動產生的描述">
            <a:extLst>
              <a:ext uri="{FF2B5EF4-FFF2-40B4-BE49-F238E27FC236}">
                <a16:creationId xmlns:a16="http://schemas.microsoft.com/office/drawing/2014/main" id="{50265DED-B2CE-4527-A072-59253A26F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340768"/>
            <a:ext cx="4945732" cy="4945732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2D01745B-25FA-4F28-ADD4-4AD9898C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40" y="187516"/>
            <a:ext cx="11056187" cy="648000"/>
          </a:xfrm>
        </p:spPr>
        <p:txBody>
          <a:bodyPr>
            <a:normAutofit/>
          </a:bodyPr>
          <a:lstStyle/>
          <a:p>
            <a:r>
              <a:rPr lang="zh-TW" altLang="en-US" dirty="0"/>
              <a:t>凌陽科技開發板工作坊課後問卷</a:t>
            </a:r>
          </a:p>
        </p:txBody>
      </p:sp>
    </p:spTree>
    <p:extLst>
      <p:ext uri="{BB962C8B-B14F-4D97-AF65-F5344CB8AC3E}">
        <p14:creationId xmlns:p14="http://schemas.microsoft.com/office/powerpoint/2010/main" val="122801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340768"/>
            <a:ext cx="11040000" cy="468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System Requirement</a:t>
            </a:r>
          </a:p>
          <a:p>
            <a:r>
              <a:rPr lang="en-US" altLang="zh-TW" sz="2000" dirty="0"/>
              <a:t>Python3.5</a:t>
            </a:r>
            <a:r>
              <a:rPr lang="zh-TW" altLang="en-US" sz="2000" dirty="0"/>
              <a:t> </a:t>
            </a:r>
            <a:r>
              <a:rPr lang="en-US" altLang="zh-TW" sz="2000" dirty="0"/>
              <a:t>~</a:t>
            </a:r>
            <a:r>
              <a:rPr lang="zh-TW" altLang="en-US" sz="2000" dirty="0"/>
              <a:t> </a:t>
            </a:r>
            <a:r>
              <a:rPr lang="en-US" altLang="zh-TW" sz="2000" dirty="0"/>
              <a:t>3.7 </a:t>
            </a:r>
          </a:p>
          <a:p>
            <a:r>
              <a:rPr lang="en-US" altLang="zh-TW" sz="2000" dirty="0"/>
              <a:t>pip 19.0 or higher</a:t>
            </a:r>
          </a:p>
          <a:p>
            <a:r>
              <a:rPr lang="en-US" altLang="zh-TW" sz="2000" dirty="0" err="1"/>
              <a:t>Tensorflow</a:t>
            </a:r>
            <a:r>
              <a:rPr lang="zh-TW" altLang="en-US" sz="2000" dirty="0"/>
              <a:t> </a:t>
            </a:r>
            <a:r>
              <a:rPr lang="en-US" altLang="zh-TW" sz="2000" dirty="0"/>
              <a:t>1.14</a:t>
            </a:r>
            <a:r>
              <a:rPr lang="zh-TW" altLang="en-US" sz="2000" dirty="0"/>
              <a:t> </a:t>
            </a:r>
            <a:r>
              <a:rPr lang="en-US" altLang="zh-TW" sz="2000" dirty="0"/>
              <a:t>or higher</a:t>
            </a:r>
          </a:p>
          <a:p>
            <a:r>
              <a:rPr lang="en-US" altLang="zh-TW" sz="2000" dirty="0" err="1"/>
              <a:t>OpenCV</a:t>
            </a:r>
            <a:r>
              <a:rPr lang="en-US" altLang="zh-TW" sz="2000" dirty="0"/>
              <a:t> 4.1 or higher</a:t>
            </a:r>
          </a:p>
          <a:p>
            <a:r>
              <a:rPr lang="en-US" altLang="zh-TW" sz="2000" dirty="0"/>
              <a:t>UVC Camera</a:t>
            </a:r>
          </a:p>
          <a:p>
            <a:pPr marL="0" indent="0">
              <a:buNone/>
            </a:pPr>
            <a:r>
              <a:rPr lang="en-US" altLang="zh-TW" sz="2800" dirty="0"/>
              <a:t>Windows</a:t>
            </a:r>
            <a:r>
              <a:rPr lang="zh-TW" altLang="en-US" sz="2800" dirty="0"/>
              <a:t>環境 </a:t>
            </a:r>
            <a:r>
              <a:rPr lang="en-US" altLang="zh-TW" sz="2800" dirty="0"/>
              <a:t>(Win10) </a:t>
            </a:r>
          </a:p>
          <a:p>
            <a:r>
              <a:rPr lang="zh-TW" altLang="en-US" sz="2000" dirty="0"/>
              <a:t>請參考</a:t>
            </a:r>
            <a:r>
              <a:rPr lang="en-US" altLang="zh-TW" sz="2000" dirty="0">
                <a:hlinkClick r:id="rId3"/>
              </a:rPr>
              <a:t>https://sunplus-tibbo.atlassian.net/wiki/spaces/doc/pages/761954582/Gesture+Recognition</a:t>
            </a:r>
            <a:r>
              <a:rPr lang="zh-TW" altLang="en-US" sz="2000" dirty="0"/>
              <a:t>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800" dirty="0"/>
              <a:t>Linux</a:t>
            </a:r>
            <a:r>
              <a:rPr lang="zh-TW" altLang="en-US" sz="2800" dirty="0"/>
              <a:t>環境 </a:t>
            </a:r>
            <a:r>
              <a:rPr lang="en-US" altLang="zh-TW" sz="2800" dirty="0"/>
              <a:t>(</a:t>
            </a:r>
            <a:r>
              <a:rPr lang="en-US" altLang="zh-TW" sz="2800" dirty="0" err="1"/>
              <a:t>ubuntu</a:t>
            </a:r>
            <a:r>
              <a:rPr lang="en-US" altLang="zh-TW" sz="2800" dirty="0"/>
              <a:t> 18</a:t>
            </a:r>
            <a:r>
              <a:rPr lang="zh-TW" altLang="en-US" sz="2800" dirty="0"/>
              <a:t>以上</a:t>
            </a:r>
            <a:r>
              <a:rPr lang="en-US" altLang="zh-TW" sz="2800" dirty="0"/>
              <a:t>)</a:t>
            </a:r>
          </a:p>
          <a:p>
            <a:r>
              <a:rPr lang="sv-SE" altLang="zh-TW" sz="2000" dirty="0"/>
              <a:t>python3 -m pip install --upgrade pip </a:t>
            </a:r>
          </a:p>
          <a:p>
            <a:r>
              <a:rPr lang="en-US" altLang="zh-TW" sz="2000" dirty="0"/>
              <a:t>pip3 install --user --upgrade </a:t>
            </a:r>
            <a:r>
              <a:rPr lang="en-US" altLang="zh-TW" sz="2000" dirty="0" err="1"/>
              <a:t>tensorflow</a:t>
            </a:r>
            <a:endParaRPr lang="en-US" altLang="zh-TW" sz="2000" dirty="0"/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apt install pyhton3-opencv</a:t>
            </a:r>
            <a:endParaRPr lang="sv-SE" altLang="zh-TW" sz="20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開發環境架設 </a:t>
            </a:r>
            <a:r>
              <a:rPr lang="en-US" altLang="zh-TW" dirty="0"/>
              <a:t>(PC)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340768"/>
            <a:ext cx="11040000" cy="468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/>
              <a:t>進入到樹莓派的作業系統後：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sudo</a:t>
            </a:r>
            <a:r>
              <a:rPr lang="en-US" altLang="zh-TW" sz="2000" dirty="0"/>
              <a:t> apt install pyhton3-opencv  --&gt; </a:t>
            </a:r>
            <a:r>
              <a:rPr lang="en-US" altLang="zh-TW" sz="2000" dirty="0">
                <a:solidFill>
                  <a:srgbClr val="00B050"/>
                </a:solidFill>
              </a:rPr>
              <a:t>(</a:t>
            </a:r>
            <a:r>
              <a:rPr lang="en-US" altLang="zh-TW" sz="2000" dirty="0" err="1">
                <a:solidFill>
                  <a:srgbClr val="00B050"/>
                </a:solidFill>
              </a:rPr>
              <a:t>opencv</a:t>
            </a:r>
            <a:r>
              <a:rPr lang="en-US" altLang="zh-TW" sz="2000" dirty="0">
                <a:solidFill>
                  <a:srgbClr val="00B050"/>
                </a:solidFill>
              </a:rPr>
              <a:t>  4.1.1)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pip3 install https://dl.google.com/coral/python/tflite_runtime-2.1.0.post1-cp37-cp37m-linux_armv7l.whl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Run “</a:t>
            </a:r>
            <a:r>
              <a:rPr lang="en-US" altLang="zh-TW" sz="2000" dirty="0" err="1"/>
              <a:t>sudo</a:t>
            </a:r>
            <a:r>
              <a:rPr lang="en-US" altLang="zh-TW" sz="2000" dirty="0"/>
              <a:t> </a:t>
            </a:r>
            <a:r>
              <a:rPr lang="en-US" altLang="zh-TW" sz="2000" dirty="0" err="1"/>
              <a:t>raspi-config</a:t>
            </a:r>
            <a:r>
              <a:rPr lang="en-US" altLang="zh-TW" sz="2000" dirty="0"/>
              <a:t>”  </a:t>
            </a:r>
            <a:r>
              <a:rPr lang="en-US" altLang="zh-TW" sz="2000" dirty="0">
                <a:sym typeface="Wingdings" panose="05000000000000000000" pitchFamily="2" charset="2"/>
              </a:rPr>
              <a:t>select  ‘7. Advanced option’ -&gt; ‘AA Pi 4 Video output’ to enable video</a:t>
            </a:r>
            <a:endParaRPr lang="en-US" altLang="zh-TW" sz="2000" dirty="0"/>
          </a:p>
          <a:p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如果訓練跟部署都在開發版</a:t>
            </a:r>
            <a:endParaRPr lang="en-US" altLang="zh-TW" sz="2000" dirty="0"/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pip3 install </a:t>
            </a:r>
            <a:r>
              <a:rPr lang="en-US" altLang="zh-TW" sz="2000" dirty="0" err="1"/>
              <a:t>tensorflow</a:t>
            </a:r>
            <a:r>
              <a:rPr lang="en-US" altLang="zh-TW" sz="2000" dirty="0"/>
              <a:t> --&gt; </a:t>
            </a:r>
            <a:r>
              <a:rPr lang="en-US" altLang="zh-TW" sz="2000" dirty="0">
                <a:solidFill>
                  <a:srgbClr val="00B050"/>
                </a:solidFill>
              </a:rPr>
              <a:t>( </a:t>
            </a:r>
            <a:r>
              <a:rPr lang="en-US" altLang="zh-TW" sz="2000" dirty="0" err="1">
                <a:solidFill>
                  <a:srgbClr val="00B050"/>
                </a:solidFill>
              </a:rPr>
              <a:t>tensorflow</a:t>
            </a:r>
            <a:r>
              <a:rPr lang="en-US" altLang="zh-TW" sz="2000" dirty="0">
                <a:solidFill>
                  <a:srgbClr val="00B050"/>
                </a:solidFill>
              </a:rPr>
              <a:t> 1.14.0 )</a:t>
            </a:r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pip3 install </a:t>
            </a:r>
            <a:r>
              <a:rPr lang="en-US" altLang="zh-TW" sz="2000" dirty="0" err="1"/>
              <a:t>keras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開發環境架設 </a:t>
            </a:r>
            <a:r>
              <a:rPr lang="en-US" altLang="zh-TW" dirty="0"/>
              <a:t>(</a:t>
            </a:r>
            <a:r>
              <a:rPr lang="zh-TW" altLang="en-US" dirty="0"/>
              <a:t>開發版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647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568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Face detection demo</a:t>
            </a:r>
            <a:r>
              <a:rPr lang="zh-TW" altLang="en-US" dirty="0"/>
              <a:t>及程式解說</a:t>
            </a:r>
            <a:endParaRPr lang="en-US" altLang="zh-TW" sz="1800" dirty="0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835375012"/>
              </p:ext>
            </p:extLst>
          </p:nvPr>
        </p:nvGraphicFramePr>
        <p:xfrm>
          <a:off x="839416" y="1213008"/>
          <a:ext cx="10801200" cy="286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07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052736"/>
            <a:ext cx="11040000" cy="49680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/>
              <a:t>import cv2</a:t>
            </a:r>
          </a:p>
          <a:p>
            <a:pPr marL="0" indent="0">
              <a:buNone/>
            </a:pPr>
            <a:r>
              <a:rPr lang="en-US" altLang="zh-TW" sz="1600" dirty="0"/>
              <a:t>import sys</a:t>
            </a:r>
          </a:p>
          <a:p>
            <a:pPr marL="0" indent="0">
              <a:buNone/>
            </a:pPr>
            <a:r>
              <a:rPr lang="en-US" altLang="zh-TW" sz="1600" dirty="0"/>
              <a:t>import time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#</a:t>
            </a:r>
            <a:r>
              <a:rPr lang="en-US" altLang="zh-TW" sz="1600" dirty="0" err="1">
                <a:solidFill>
                  <a:srgbClr val="00B050"/>
                </a:solidFill>
              </a:rPr>
              <a:t>cascPath</a:t>
            </a:r>
            <a:r>
              <a:rPr lang="en-US" altLang="zh-TW" sz="1600" dirty="0">
                <a:solidFill>
                  <a:srgbClr val="00B050"/>
                </a:solidFill>
              </a:rPr>
              <a:t> = haarcascade_frontalface_default.xml</a:t>
            </a:r>
          </a:p>
          <a:p>
            <a:pPr marL="0" indent="0">
              <a:buNone/>
            </a:pPr>
            <a:r>
              <a:rPr lang="en-US" altLang="zh-TW" sz="1600" dirty="0" err="1"/>
              <a:t>cascPath</a:t>
            </a:r>
            <a:r>
              <a:rPr lang="en-US" altLang="zh-TW" sz="1600" dirty="0"/>
              <a:t> = </a:t>
            </a:r>
            <a:r>
              <a:rPr lang="en-US" altLang="zh-TW" sz="1600" dirty="0" err="1"/>
              <a:t>sys.argv</a:t>
            </a:r>
            <a:r>
              <a:rPr lang="en-US" altLang="zh-TW" sz="1600" dirty="0"/>
              <a:t>[1]</a:t>
            </a:r>
          </a:p>
          <a:p>
            <a:pPr marL="0" indent="0">
              <a:buNone/>
            </a:pPr>
            <a:r>
              <a:rPr lang="en-US" altLang="zh-TW" sz="1600" dirty="0" err="1"/>
              <a:t>faceCascade</a:t>
            </a:r>
            <a:r>
              <a:rPr lang="en-US" altLang="zh-TW" sz="1600" dirty="0"/>
              <a:t> = cv2.CascadeClassifier(</a:t>
            </a:r>
            <a:r>
              <a:rPr lang="en-US" altLang="zh-TW" sz="1600" dirty="0" err="1"/>
              <a:t>cascPath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 err="1"/>
              <a:t>video_capture</a:t>
            </a:r>
            <a:r>
              <a:rPr lang="en-US" altLang="zh-TW" sz="1600" dirty="0"/>
              <a:t> = cv2.VideoCapture(0)</a:t>
            </a:r>
          </a:p>
          <a:p>
            <a:pPr marL="0" indent="0">
              <a:buNone/>
            </a:pPr>
            <a:r>
              <a:rPr lang="en-US" altLang="zh-TW" sz="1600" dirty="0"/>
              <a:t>ratio = </a:t>
            </a:r>
            <a:r>
              <a:rPr lang="en-US" altLang="zh-TW" sz="1600" dirty="0" err="1"/>
              <a:t>video_capture.get</a:t>
            </a:r>
            <a:r>
              <a:rPr lang="en-US" altLang="zh-TW" sz="1600" dirty="0"/>
              <a:t>(cv2.CAP_PROP_FRAME_WIDTH) / </a:t>
            </a:r>
            <a:r>
              <a:rPr lang="en-US" altLang="zh-TW" sz="1600" dirty="0" err="1"/>
              <a:t>video_capture.get</a:t>
            </a:r>
            <a:r>
              <a:rPr lang="en-US" altLang="zh-TW" sz="1600" dirty="0"/>
              <a:t>(cv2.CAP_PROP_FRAME_HEIGHT)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WIDTH = 600</a:t>
            </a:r>
          </a:p>
          <a:p>
            <a:pPr marL="0" indent="0">
              <a:buNone/>
            </a:pPr>
            <a:r>
              <a:rPr lang="en-US" altLang="zh-TW" sz="1600" dirty="0"/>
              <a:t>HEIGHT = </a:t>
            </a:r>
            <a:r>
              <a:rPr lang="en-US" altLang="zh-TW" sz="1600" dirty="0" err="1"/>
              <a:t>int</a:t>
            </a:r>
            <a:r>
              <a:rPr lang="en-US" altLang="zh-TW" sz="1600" dirty="0"/>
              <a:t>(WIDTH / ratio)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while True: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 Capture frame-by-frame</a:t>
            </a:r>
          </a:p>
          <a:p>
            <a:pPr marL="0" indent="0">
              <a:buNone/>
            </a:pPr>
            <a:r>
              <a:rPr lang="en-US" altLang="zh-TW" sz="1600" dirty="0"/>
              <a:t>    ret, frame = </a:t>
            </a:r>
            <a:r>
              <a:rPr lang="en-US" altLang="zh-TW" sz="1600" dirty="0" err="1"/>
              <a:t>video_capture.read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r>
              <a:rPr lang="en-US" altLang="zh-TW" sz="1600" dirty="0"/>
              <a:t>    frame = cv2.resize(frame, (WIDTH, HEIGHT))</a:t>
            </a:r>
          </a:p>
          <a:p>
            <a:pPr marL="0" indent="0">
              <a:buNone/>
            </a:pPr>
            <a:r>
              <a:rPr lang="en-US" altLang="zh-TW" sz="1600" dirty="0"/>
              <a:t>    frame = cv2.flip(frame, 1)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/>
              <a:t>Face detection demo</a:t>
            </a:r>
            <a:r>
              <a:rPr lang="zh-TW" altLang="en-US" dirty="0"/>
              <a:t>及程式解說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484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/>
              <a:t>    </a:t>
            </a:r>
            <a:r>
              <a:rPr lang="en-US" altLang="zh-TW" sz="1600" dirty="0" err="1"/>
              <a:t>begin_time</a:t>
            </a:r>
            <a:r>
              <a:rPr lang="en-US" altLang="zh-TW" sz="1600" dirty="0"/>
              <a:t> = </a:t>
            </a:r>
            <a:r>
              <a:rPr lang="en-US" altLang="zh-TW" sz="1600" dirty="0" err="1"/>
              <a:t>time.time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gray = cv2.cvtColor(frame, cv2.COLOR_BGR2GRAY)</a:t>
            </a:r>
          </a:p>
          <a:p>
            <a:pPr marL="0" indent="0">
              <a:buNone/>
            </a:pPr>
            <a:r>
              <a:rPr lang="en-US" altLang="zh-TW" sz="1600" dirty="0"/>
              <a:t>    faces = </a:t>
            </a:r>
            <a:r>
              <a:rPr lang="en-US" altLang="zh-TW" sz="1600" dirty="0" err="1"/>
              <a:t>faceCascade.detectMultiScale</a:t>
            </a:r>
            <a:r>
              <a:rPr lang="en-US" altLang="zh-TW" sz="1600" dirty="0"/>
              <a:t>(</a:t>
            </a:r>
            <a:r>
              <a:rPr lang="en-US" altLang="zh-TW" sz="1600" dirty="0" err="1"/>
              <a:t>gray,scaleFactor</a:t>
            </a:r>
            <a:r>
              <a:rPr lang="en-US" altLang="zh-TW" sz="1600" dirty="0"/>
              <a:t>=1.1,minNeighbors=5,minSize=(30, 30),flags=cv2.CASCADE_SCALE_IMAGE)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</a:t>
            </a:r>
            <a:r>
              <a:rPr lang="en-US" altLang="zh-TW" sz="1600" dirty="0">
                <a:solidFill>
                  <a:srgbClr val="00B050"/>
                </a:solidFill>
              </a:rPr>
              <a:t># Draw a rectangle around the faces</a:t>
            </a:r>
          </a:p>
          <a:p>
            <a:pPr marL="0" indent="0">
              <a:buNone/>
            </a:pPr>
            <a:r>
              <a:rPr lang="en-US" altLang="zh-TW" sz="1600" dirty="0"/>
              <a:t>    for (x, y, w, h) in faces:</a:t>
            </a:r>
          </a:p>
          <a:p>
            <a:pPr marL="0" indent="0">
              <a:buNone/>
            </a:pPr>
            <a:r>
              <a:rPr lang="en-US" altLang="zh-TW" sz="1600" dirty="0"/>
              <a:t>        cv2.rectangle(frame, (x, y), (</a:t>
            </a:r>
            <a:r>
              <a:rPr lang="en-US" altLang="zh-TW" sz="1600" dirty="0" err="1"/>
              <a:t>x+w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y+h</a:t>
            </a:r>
            <a:r>
              <a:rPr lang="en-US" altLang="zh-TW" sz="1600" dirty="0"/>
              <a:t>), (0, 255, 0), 2)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print('diff time = {:5.2f}'.format(</a:t>
            </a:r>
            <a:r>
              <a:rPr lang="en-US" altLang="zh-TW" sz="1600" dirty="0" err="1"/>
              <a:t>time.time</a:t>
            </a:r>
            <a:r>
              <a:rPr lang="en-US" altLang="zh-TW" sz="1600" dirty="0"/>
              <a:t>()-</a:t>
            </a:r>
            <a:r>
              <a:rPr lang="en-US" altLang="zh-TW" sz="1600" dirty="0" err="1"/>
              <a:t>begin_time</a:t>
            </a:r>
            <a:r>
              <a:rPr lang="en-US" altLang="zh-TW" sz="1600" dirty="0"/>
              <a:t>))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#cv2.namedWindow('Video',cv2.WINDOW_NORMAL)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    # Display the resulting frame</a:t>
            </a:r>
          </a:p>
          <a:p>
            <a:pPr marL="0" indent="0">
              <a:buNone/>
            </a:pPr>
            <a:r>
              <a:rPr lang="en-US" altLang="zh-TW" sz="1600" dirty="0"/>
              <a:t>    cv2.imshow('Video', frame)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if cv2.waitKey(1) &amp; 0xFF == </a:t>
            </a:r>
            <a:r>
              <a:rPr lang="en-US" altLang="zh-TW" sz="1600" dirty="0" err="1"/>
              <a:t>ord</a:t>
            </a:r>
            <a:r>
              <a:rPr lang="en-US" altLang="zh-TW" sz="1600" dirty="0"/>
              <a:t>('q'):</a:t>
            </a:r>
          </a:p>
          <a:p>
            <a:pPr marL="0" indent="0">
              <a:buNone/>
            </a:pPr>
            <a:r>
              <a:rPr lang="en-US" altLang="zh-TW" sz="1600" dirty="0"/>
              <a:t>        break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>
                <a:solidFill>
                  <a:srgbClr val="00B050"/>
                </a:solidFill>
              </a:rPr>
              <a:t># When everything is done, release the capture</a:t>
            </a:r>
          </a:p>
          <a:p>
            <a:pPr marL="0" indent="0">
              <a:buNone/>
            </a:pPr>
            <a:r>
              <a:rPr lang="en-US" altLang="zh-TW" sz="1600" dirty="0" err="1"/>
              <a:t>video_capture.release</a:t>
            </a:r>
            <a:r>
              <a:rPr lang="en-US" altLang="zh-TW" sz="1600" dirty="0"/>
              <a:t>()</a:t>
            </a:r>
          </a:p>
          <a:p>
            <a:pPr marL="0" indent="0">
              <a:buNone/>
            </a:pPr>
            <a:r>
              <a:rPr lang="en-US" altLang="zh-TW" sz="1600" dirty="0"/>
              <a:t>cv2.destroyAllWindows()</a:t>
            </a:r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15403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1268760"/>
            <a:ext cx="576064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655125" y="260720"/>
            <a:ext cx="11056187" cy="648000"/>
          </a:xfrm>
        </p:spPr>
        <p:txBody>
          <a:bodyPr>
            <a:normAutofit/>
          </a:bodyPr>
          <a:lstStyle/>
          <a:p>
            <a:pPr marL="0" indent="0"/>
            <a:r>
              <a:rPr lang="en-US" altLang="zh-TW" dirty="0" err="1"/>
              <a:t>Opencv</a:t>
            </a:r>
            <a:r>
              <a:rPr lang="en-US" altLang="zh-TW" dirty="0"/>
              <a:t>: </a:t>
            </a:r>
            <a:r>
              <a:rPr lang="en-US" altLang="zh-TW" dirty="0" err="1"/>
              <a:t>CascadeClassifier</a:t>
            </a:r>
            <a:r>
              <a:rPr lang="en-US" altLang="zh-TW" sz="3200" dirty="0"/>
              <a:t> (</a:t>
            </a:r>
            <a:r>
              <a:rPr lang="zh-TW" altLang="en-US" sz="3200" dirty="0"/>
              <a:t>分類器</a:t>
            </a:r>
            <a:r>
              <a:rPr lang="en-US" altLang="zh-TW" sz="3200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5" y="1628800"/>
            <a:ext cx="609046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93614" y="1052736"/>
            <a:ext cx="1077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+mj-lt"/>
              </a:rPr>
              <a:t>目前 </a:t>
            </a:r>
            <a:r>
              <a:rPr lang="en-US" altLang="zh-TW" dirty="0" err="1">
                <a:solidFill>
                  <a:srgbClr val="000000"/>
                </a:solidFill>
                <a:latin typeface="+mj-lt"/>
              </a:rPr>
              <a:t>opencv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所支援的分類器種類 ：</a:t>
            </a:r>
            <a:endParaRPr lang="en-US" altLang="zh-TW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33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5"/>
          <p:cNvSpPr txBox="1">
            <a:spLocks/>
          </p:cNvSpPr>
          <p:nvPr/>
        </p:nvSpPr>
        <p:spPr>
          <a:xfrm>
            <a:off x="767408" y="332656"/>
            <a:ext cx="1104000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矩形 5"/>
          <p:cNvSpPr/>
          <p:nvPr/>
        </p:nvSpPr>
        <p:spPr>
          <a:xfrm>
            <a:off x="767408" y="548680"/>
            <a:ext cx="1077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000000"/>
                </a:solidFill>
                <a:latin typeface="+mj-lt"/>
              </a:rPr>
              <a:t>Opencv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用的分類器為 </a:t>
            </a:r>
            <a:r>
              <a:rPr lang="en-US" altLang="zh-TW" dirty="0" err="1">
                <a:solidFill>
                  <a:srgbClr val="000000"/>
                </a:solidFill>
                <a:latin typeface="+mj-lt"/>
              </a:rPr>
              <a:t>Haarcascades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+mj-lt"/>
              </a:rPr>
              <a:t>Haar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 Feature-based 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+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Cascade Classifier</a:t>
            </a:r>
            <a:r>
              <a:rPr lang="zh-TW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zh-TW" altLang="en-US" dirty="0">
                <a:latin typeface="+mj-lt"/>
              </a:rPr>
              <a:t>下圖為哈爾特徵（</a:t>
            </a:r>
            <a:r>
              <a:rPr lang="en-US" altLang="zh-TW" dirty="0" err="1">
                <a:latin typeface="+mj-lt"/>
              </a:rPr>
              <a:t>Haar</a:t>
            </a:r>
            <a:r>
              <a:rPr lang="en-US" altLang="zh-TW" dirty="0">
                <a:latin typeface="+mj-lt"/>
              </a:rPr>
              <a:t>-like features</a:t>
            </a:r>
            <a:r>
              <a:rPr lang="zh-TW" altLang="en-US" dirty="0">
                <a:latin typeface="+mj-lt"/>
              </a:rPr>
              <a:t>）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7" y="1486939"/>
            <a:ext cx="6003597" cy="3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88457" y="5678794"/>
            <a:ext cx="1072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請參考 </a:t>
            </a:r>
            <a:r>
              <a:rPr lang="en-US" altLang="zh-TW" dirty="0">
                <a:hlinkClick r:id="rId5"/>
              </a:rPr>
              <a:t>https://chtseng.wordpress.com/2018/06/15/opencv-cascade-object-detection/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4396277"/>
      </p:ext>
    </p:extLst>
  </p:cSld>
  <p:clrMapOvr>
    <a:masterClrMapping/>
  </p:clrMapOvr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9f1b6020-1c0c-4ce1-a947-befa928a6fdc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20220</TotalTime>
  <Words>1236</Words>
  <Application>Microsoft Office PowerPoint</Application>
  <PresentationFormat>寬螢幕</PresentationFormat>
  <Paragraphs>170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Wingdings</vt:lpstr>
      <vt:lpstr>1_首頁</vt:lpstr>
      <vt:lpstr>2_首頁</vt:lpstr>
      <vt:lpstr>2_內頁</vt:lpstr>
      <vt:lpstr>Gesture Recognition (手勢辨識)</vt:lpstr>
      <vt:lpstr>Outline</vt:lpstr>
      <vt:lpstr>開發環境架設 (PC)</vt:lpstr>
      <vt:lpstr>開發環境架設 (開發版)</vt:lpstr>
      <vt:lpstr>Face detection demo及程式解說</vt:lpstr>
      <vt:lpstr>Face detection demo及程式解說</vt:lpstr>
      <vt:lpstr>PowerPoint 簡報</vt:lpstr>
      <vt:lpstr>Opencv: CascadeClassifier (分類器)</vt:lpstr>
      <vt:lpstr>PowerPoint 簡報</vt:lpstr>
      <vt:lpstr>PowerPoint 簡報</vt:lpstr>
      <vt:lpstr>Opencv: CascadeClassifier (範例)</vt:lpstr>
      <vt:lpstr>Gesture recognition demo及程式解說</vt:lpstr>
      <vt:lpstr>Gesture recognition demo及程式解說</vt:lpstr>
      <vt:lpstr>Gesture recognition demo及程式解說</vt:lpstr>
      <vt:lpstr>Gesture recognition demo及程式解說</vt:lpstr>
      <vt:lpstr>Gesture recognition demo及程式解說</vt:lpstr>
      <vt:lpstr>Gesture recognition demo及程式解說</vt:lpstr>
      <vt:lpstr>Gesture recognition demo及程式解說</vt:lpstr>
      <vt:lpstr>PowerPoint 簡報</vt:lpstr>
      <vt:lpstr>凌陽科技開發板工作坊課後問卷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Longson Huang</cp:lastModifiedBy>
  <cp:revision>186</cp:revision>
  <dcterms:created xsi:type="dcterms:W3CDTF">2020-04-17T01:13:32Z</dcterms:created>
  <dcterms:modified xsi:type="dcterms:W3CDTF">2020-08-26T05:24:02Z</dcterms:modified>
</cp:coreProperties>
</file>